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3" r:id="rId9"/>
    <p:sldId id="262" r:id="rId10"/>
    <p:sldId id="266" r:id="rId11"/>
    <p:sldId id="268" r:id="rId12"/>
    <p:sldId id="269" r:id="rId13"/>
    <p:sldId id="267" r:id="rId14"/>
    <p:sldId id="270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91874" autoAdjust="0"/>
  </p:normalViewPr>
  <p:slideViewPr>
    <p:cSldViewPr snapToGrid="0" snapToObjects="1">
      <p:cViewPr varScale="1">
        <p:scale>
          <a:sx n="53" d="100"/>
          <a:sy n="53" d="100"/>
        </p:scale>
        <p:origin x="-87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FEF5F-3B39-8C4F-9EDA-9CA413A4787D}" type="datetimeFigureOut">
              <a:rPr lang="en-US" smtClean="0"/>
              <a:pPr/>
              <a:t>14-10-12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42D20-5CD2-1540-9A97-C8CDFA67B1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0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6E8D9-D7C8-DB48-82D0-7C0E66850FE0}" type="datetimeFigureOut">
              <a:rPr lang="en-US" smtClean="0"/>
              <a:pPr/>
              <a:t>14-10-12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EC02C-7862-C04F-88CF-B6FBE0D0E7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2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Left: disorganized ideas</a:t>
            </a:r>
          </a:p>
          <a:p>
            <a:r>
              <a:rPr lang="en-US" dirty="0" smtClean="0"/>
              <a:t>Right:</a:t>
            </a:r>
            <a:r>
              <a:rPr lang="en-US" baseline="0" dirty="0" smtClean="0"/>
              <a:t> organized ideas according to /some scheme/ -- named themes helpful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60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slowmation.uow.edu.au</a:t>
            </a:r>
            <a:r>
              <a:rPr lang="en-US" dirty="0" smtClean="0"/>
              <a:t>/</a:t>
            </a:r>
            <a:r>
              <a:rPr lang="en-US" dirty="0" err="1" smtClean="0"/>
              <a:t>cgi</a:t>
            </a:r>
            <a:r>
              <a:rPr lang="en-US" dirty="0" smtClean="0"/>
              <a:t>-bin/WebObjects/</a:t>
            </a:r>
            <a:r>
              <a:rPr lang="en-US" dirty="0" err="1" smtClean="0"/>
              <a:t>slowmation-PROD.woa</a:t>
            </a:r>
            <a:r>
              <a:rPr lang="en-US" dirty="0" smtClean="0"/>
              <a:t>/1/</a:t>
            </a:r>
            <a:r>
              <a:rPr lang="en-US" dirty="0" err="1" smtClean="0"/>
              <a:t>wa</a:t>
            </a:r>
            <a:r>
              <a:rPr lang="en-US" dirty="0" smtClean="0"/>
              <a:t>/</a:t>
            </a:r>
            <a:r>
              <a:rPr lang="en-US" dirty="0" err="1" smtClean="0"/>
              <a:t>displayVideo?wosid</a:t>
            </a:r>
            <a:r>
              <a:rPr lang="en-US" dirty="0" smtClean="0"/>
              <a:t>=F9KDxuLckB2EXQEzTTaZQM&amp;galleryID=3&amp;__cid=0&amp;videoID=1106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34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EB7961C-448B-B04C-A9E1-024D26EE0EBE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1FD52-A99A-D342-A739-BB7D56F7C636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3AA1-A1AA-1649-B18F-79CA9263B717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BF07-92EB-B946-AFD5-BE123E5F7F45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1132B-B38A-5D4C-800F-FAEDFC149E6E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7586-A229-1544-A360-351E8B484D55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312C-814A-F64A-9DCE-17CD7A355725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2AA9-2D9C-3B49-AFD5-B09748D14B14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9982-0812-EA47-9A1F-AC3BE2E86E09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4E96-6981-BE46-81F3-C012122F066C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9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1474-C134-AE4E-B5D3-93AEFBD83E37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EC2FD-5C3B-B54A-B7FA-8548072860BF}" type="datetime1">
              <a:rPr lang="en-CA" smtClean="0"/>
              <a:pPr/>
              <a:t>14-10-12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dtools.com/pages/article/newTMC_86.htm" TargetMode="External"/><Relationship Id="rId4" Type="http://schemas.openxmlformats.org/officeDocument/2006/relationships/hyperlink" Target="http://www.doh.state.fl.us/hpi/pdf/AffinityDiagram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iscover6sigma.org/post/2009/02/affinity-diagra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Affinity Diagramming &amp; Video Prototyping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481 Tutorial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8745" y="5638800"/>
            <a:ext cx="6563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9D9D9"/>
                </a:solidFill>
              </a:rPr>
              <a:t>Anthony Tang, with acknowledgements to Julie </a:t>
            </a:r>
            <a:r>
              <a:rPr lang="en-US" dirty="0" err="1" smtClean="0">
                <a:solidFill>
                  <a:srgbClr val="D9D9D9"/>
                </a:solidFill>
              </a:rPr>
              <a:t>Kientz</a:t>
            </a:r>
            <a:endParaRPr lang="en-US" dirty="0">
              <a:solidFill>
                <a:srgbClr val="D9D9D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981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Task – Affinity Diagramming (10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STEP 1: Write down each idea/observation on a separate sticky note, and place it on the whiteboard</a:t>
            </a:r>
          </a:p>
          <a:p>
            <a:r>
              <a:rPr lang="en-US" dirty="0"/>
              <a:t>STEP 2: Together as a group, </a:t>
            </a:r>
            <a:r>
              <a:rPr lang="en-US" u="sng" dirty="0"/>
              <a:t>silently</a:t>
            </a:r>
            <a:r>
              <a:rPr lang="en-US" dirty="0"/>
              <a:t>, re-arrange and create groups of sticky notes, moving them around, etc.</a:t>
            </a:r>
          </a:p>
          <a:p>
            <a:pPr lvl="1"/>
            <a:r>
              <a:rPr lang="en-US" dirty="0"/>
              <a:t>If there is a conflict, then simply create a copy of the sticky note, and place it in both groups</a:t>
            </a:r>
          </a:p>
          <a:p>
            <a:pPr lvl="1"/>
            <a:r>
              <a:rPr lang="en-US" dirty="0"/>
              <a:t>Goal is to make about 5-10 groups of items (depends on the number of items you’re sifting through</a:t>
            </a:r>
            <a:r>
              <a:rPr lang="en-US" dirty="0" smtClean="0"/>
              <a:t>)</a:t>
            </a:r>
          </a:p>
          <a:p>
            <a:r>
              <a:rPr lang="en-US" dirty="0"/>
              <a:t>STEP 3: Discuss as a group all the groupings of the sticky notes: what does each grouping mean to each person? Are these groupings right? Are there things that belong outside the groups, etc.? Eliminate the duplicates (sticky notes and groups).</a:t>
            </a:r>
          </a:p>
          <a:p>
            <a:pPr lvl="1"/>
            <a:r>
              <a:rPr lang="en-US" dirty="0"/>
              <a:t>Argue not for “your idea” but something that works for the group. Present rationale for both sides.</a:t>
            </a:r>
          </a:p>
          <a:p>
            <a:r>
              <a:rPr lang="en-US" dirty="0"/>
              <a:t>STEP 4: Create a short 3-5 word label for each grouping, making sure you reach consensus.</a:t>
            </a:r>
          </a:p>
          <a:p>
            <a:r>
              <a:rPr lang="en-US" dirty="0"/>
              <a:t>STEP 5: Capture your Affinity Diagram for posterity.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Sketching and Video Prototyping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5842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You saw video prototypes in class, and you also saw slow-</a:t>
            </a:r>
            <a:r>
              <a:rPr lang="en-US" dirty="0" err="1" smtClean="0"/>
              <a:t>mation</a:t>
            </a:r>
            <a:r>
              <a:rPr lang="en-US" dirty="0" smtClean="0"/>
              <a:t> in class. Your task is to sketch an interface for your design problem, and then build a simple prototype that </a:t>
            </a:r>
            <a:r>
              <a:rPr lang="en-US" u="sng" dirty="0" smtClean="0"/>
              <a:t>illustrates key elements of your interface concepts as described from the main categories of your affinity diagram.</a:t>
            </a:r>
          </a:p>
          <a:p>
            <a:pPr lvl="1"/>
            <a:r>
              <a:rPr lang="en-US" dirty="0" smtClean="0"/>
              <a:t>You can: (a) construct a paper prototype; (b) develop a video </a:t>
            </a:r>
            <a:r>
              <a:rPr lang="en-US" dirty="0" err="1" smtClean="0"/>
              <a:t>protoype</a:t>
            </a:r>
            <a:r>
              <a:rPr lang="en-US" dirty="0" smtClean="0"/>
              <a:t> (to illustrate a particular scenario, or set of scenarios), or (c) develop a slow-</a:t>
            </a:r>
            <a:r>
              <a:rPr lang="en-US" dirty="0" err="1" smtClean="0"/>
              <a:t>mation</a:t>
            </a:r>
            <a:r>
              <a:rPr lang="en-US" dirty="0" smtClean="0"/>
              <a:t> that shows how the system would be used.</a:t>
            </a:r>
          </a:p>
          <a:p>
            <a:pPr lvl="1"/>
            <a:r>
              <a:rPr lang="en-US" b="1" dirty="0" smtClean="0"/>
              <a:t>Idea</a:t>
            </a:r>
            <a:r>
              <a:rPr lang="en-US" dirty="0" smtClean="0"/>
              <a:t>: Use your digital camera to take shots of an interface, import them into PowerPoint, and simply slide through videos/images in quick succession.</a:t>
            </a:r>
          </a:p>
          <a:p>
            <a:pPr lvl="1"/>
            <a:r>
              <a:rPr lang="en-US" dirty="0" smtClean="0"/>
              <a:t>Make sure you can present your prototype in 3 minutes (e.g. a 3 min video)</a:t>
            </a:r>
          </a:p>
          <a:p>
            <a:r>
              <a:rPr lang="en-US" dirty="0" smtClean="0"/>
              <a:t>Suggestion: 30 </a:t>
            </a:r>
            <a:r>
              <a:rPr lang="en-US" dirty="0" err="1" smtClean="0"/>
              <a:t>mins</a:t>
            </a:r>
            <a:r>
              <a:rPr lang="en-US" dirty="0" smtClean="0"/>
              <a:t> sketching, 30 </a:t>
            </a:r>
            <a:r>
              <a:rPr lang="en-US" dirty="0" err="1" smtClean="0"/>
              <a:t>mins</a:t>
            </a:r>
            <a:r>
              <a:rPr lang="en-US" dirty="0" smtClean="0"/>
              <a:t> of prototype building</a:t>
            </a:r>
          </a:p>
          <a:p>
            <a:r>
              <a:rPr lang="en-US" dirty="0" smtClean="0"/>
              <a:t>Note: Make sure to explicitly address the concepts from your affinity diagram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33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 (6 min/team)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the major categories from your affinity diagram, and how you arrived at them</a:t>
            </a:r>
            <a:r>
              <a:rPr lang="en-US" dirty="0" smtClean="0"/>
              <a:t>. (2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If there’s time, talk about some of the items inside the categories.</a:t>
            </a:r>
          </a:p>
          <a:p>
            <a:r>
              <a:rPr lang="en-US" dirty="0" smtClean="0"/>
              <a:t>Show off your prototype. (3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Questions/discussion (1 min)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67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Presentation (3 </a:t>
            </a:r>
            <a:r>
              <a:rPr lang="en-US" dirty="0" err="1" smtClean="0"/>
              <a:t>mins</a:t>
            </a:r>
            <a:r>
              <a:rPr lang="en-US" dirty="0" smtClean="0"/>
              <a:t>/group)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major categories from your affinity diagram, and how you arrived at them.</a:t>
            </a:r>
          </a:p>
          <a:p>
            <a:r>
              <a:rPr lang="en-US" dirty="0" smtClean="0"/>
              <a:t>If there’s time, talk about some of the items inside the categories.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41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Quick Note about Affinity Diagramming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is a powerful technique you can use in a variety of stages of your project work. For example:</a:t>
            </a:r>
          </a:p>
          <a:p>
            <a:pPr lvl="1"/>
            <a:r>
              <a:rPr lang="en-US" dirty="0" smtClean="0"/>
              <a:t>» organizing observations from user research</a:t>
            </a:r>
          </a:p>
          <a:p>
            <a:pPr lvl="1"/>
            <a:r>
              <a:rPr lang="en-US" dirty="0" smtClean="0"/>
              <a:t>» grouping/organizing ideas for design requirements</a:t>
            </a:r>
          </a:p>
          <a:p>
            <a:pPr lvl="1"/>
            <a:r>
              <a:rPr lang="en-US" dirty="0" smtClean="0"/>
              <a:t>» grouping/organizing feature areas</a:t>
            </a:r>
          </a:p>
          <a:p>
            <a:pPr lvl="1"/>
            <a:r>
              <a:rPr lang="en-US" dirty="0" smtClean="0"/>
              <a:t>» organizing observations/comments from evaluations of prototypes</a:t>
            </a:r>
          </a:p>
          <a:p>
            <a:pPr lvl="1"/>
            <a:r>
              <a:rPr lang="en-US" dirty="0" smtClean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96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http://www.discover6sigma.org/post/2009/02/affinity-diagram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>
                <a:hlinkClick r:id="rId3"/>
              </a:rPr>
              <a:t>http://www.mindtools.com/pages/article/newTMC_86.</a:t>
            </a:r>
            <a:r>
              <a:rPr lang="en-US" dirty="0" smtClean="0">
                <a:hlinkClick r:id="rId3"/>
              </a:rPr>
              <a:t>htm</a:t>
            </a:r>
            <a:endParaRPr lang="en-US" dirty="0" smtClean="0"/>
          </a:p>
          <a:p>
            <a:r>
              <a:rPr lang="en-US" dirty="0">
                <a:hlinkClick r:id="rId4"/>
              </a:rPr>
              <a:t>http://www.doh.state.fl.us/hpi/pdf/</a:t>
            </a:r>
            <a:r>
              <a:rPr lang="en-US" dirty="0" smtClean="0">
                <a:hlinkClick r:id="rId4"/>
              </a:rPr>
              <a:t>AffinityDiagram.pdf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72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Presentation by TA: </a:t>
            </a:r>
            <a:r>
              <a:rPr lang="en-US" dirty="0" smtClean="0"/>
              <a:t>5 </a:t>
            </a:r>
            <a:r>
              <a:rPr lang="en-US" dirty="0" err="1" smtClean="0"/>
              <a:t>mins</a:t>
            </a:r>
            <a:endParaRPr lang="en-US" dirty="0" smtClean="0"/>
          </a:p>
          <a:p>
            <a:r>
              <a:rPr lang="en-US" dirty="0" smtClean="0"/>
              <a:t>Brainstorm: 5 </a:t>
            </a:r>
            <a:r>
              <a:rPr lang="en-US" dirty="0" err="1" smtClean="0"/>
              <a:t>mins</a:t>
            </a:r>
            <a:endParaRPr lang="en-US" dirty="0" smtClean="0"/>
          </a:p>
          <a:p>
            <a:r>
              <a:rPr lang="en-US" dirty="0" smtClean="0"/>
              <a:t>Affinity diagramming: 10 </a:t>
            </a:r>
            <a:r>
              <a:rPr lang="en-US" dirty="0" err="1" smtClean="0"/>
              <a:t>mins</a:t>
            </a:r>
            <a:endParaRPr lang="en-US" dirty="0" smtClean="0"/>
          </a:p>
          <a:p>
            <a:r>
              <a:rPr lang="en-US" dirty="0" smtClean="0"/>
              <a:t>Sketching </a:t>
            </a:r>
            <a:r>
              <a:rPr lang="en-US" dirty="0" smtClean="0"/>
              <a:t>a prototype: 30 </a:t>
            </a:r>
            <a:r>
              <a:rPr lang="en-US" dirty="0" err="1" smtClean="0"/>
              <a:t>mins</a:t>
            </a:r>
            <a:endParaRPr lang="en-US" dirty="0" smtClean="0"/>
          </a:p>
          <a:p>
            <a:r>
              <a:rPr lang="en-US" dirty="0" smtClean="0"/>
              <a:t>Capturing and editing video: 30 </a:t>
            </a:r>
            <a:r>
              <a:rPr lang="en-US" dirty="0" err="1" smtClean="0"/>
              <a:t>mins</a:t>
            </a:r>
            <a:endParaRPr lang="en-US" dirty="0" smtClean="0"/>
          </a:p>
          <a:p>
            <a:r>
              <a:rPr lang="en-US" dirty="0" smtClean="0"/>
              <a:t>Presentations: </a:t>
            </a:r>
            <a:r>
              <a:rPr lang="en-US" dirty="0" smtClean="0"/>
              <a:t>20 </a:t>
            </a:r>
            <a:r>
              <a:rPr lang="en-US" dirty="0" err="1" smtClean="0"/>
              <a:t>mins</a:t>
            </a:r>
            <a:endParaRPr lang="en-US" dirty="0" smtClean="0"/>
          </a:p>
          <a:p>
            <a:r>
              <a:rPr lang="en-US" dirty="0" smtClean="0"/>
              <a:t>Last TA presentation: 2 </a:t>
            </a:r>
            <a:r>
              <a:rPr lang="en-US" dirty="0" err="1" smtClean="0"/>
              <a:t>mins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1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Affinity Diagramming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organize a large amount (20+) of observations, thoughts, ideas.</a:t>
            </a:r>
          </a:p>
          <a:p>
            <a:endParaRPr lang="en-US" dirty="0" smtClean="0"/>
          </a:p>
          <a:p>
            <a:r>
              <a:rPr lang="en-US" dirty="0" smtClean="0"/>
              <a:t>Main idea: use tangible representations of observations/thoughts/ideas, and space to help find connections, relationships, and dis-similarities.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26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Affinity Diagramming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Move from this…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To something like this…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2539556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46277" y="2898927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13984" y="2332584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9600" y="3841944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82954" y="2811746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93877" y="5063806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282954" y="3258299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09600" y="4704434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119631" y="4560687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77307" y="4201315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701292" y="5063806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648200" y="2539556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066538" y="2691955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648200" y="3036020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553200" y="2898927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971538" y="3258299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971538" y="2691956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555480" y="3029364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109892" y="5063805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375830" y="5423177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05092" y="4991933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066538" y="4560687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971538" y="4872141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444228" y="4632561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971538" y="4345063"/>
            <a:ext cx="836677" cy="71874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4495800" y="2197486"/>
            <a:ext cx="1716707" cy="1644458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Foobar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553200" y="2332584"/>
            <a:ext cx="1838957" cy="1747944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Foobaz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361426" y="4046086"/>
            <a:ext cx="1838957" cy="1747944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Barfoo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495800" y="4201315"/>
            <a:ext cx="1838957" cy="2023961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Bazbar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346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Affinity Diagramming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Sift through large sets of data</a:t>
            </a:r>
          </a:p>
          <a:p>
            <a:r>
              <a:rPr lang="en-US" dirty="0" smtClean="0"/>
              <a:t>Encourage new patterns of thinking</a:t>
            </a:r>
          </a:p>
          <a:p>
            <a:endParaRPr lang="en-US" dirty="0" smtClean="0"/>
          </a:p>
          <a:p>
            <a:r>
              <a:rPr lang="en-US" dirty="0" smtClean="0"/>
              <a:t>Complexity arises because of diverse views and opinions</a:t>
            </a:r>
          </a:p>
          <a:p>
            <a:r>
              <a:rPr lang="en-US" dirty="0" smtClean="0"/>
              <a:t>Group involvement and consensus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94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Affinity Diagramming HOWTO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STEP 1: Write down each idea/observation on a separate sticky note, and place it on the whiteboard</a:t>
            </a:r>
          </a:p>
          <a:p>
            <a:r>
              <a:rPr lang="en-US" dirty="0" smtClean="0"/>
              <a:t>STEP 2: Together as a group, </a:t>
            </a:r>
            <a:r>
              <a:rPr lang="en-US" u="sng" dirty="0" smtClean="0"/>
              <a:t>silently</a:t>
            </a:r>
            <a:r>
              <a:rPr lang="en-US" dirty="0" smtClean="0"/>
              <a:t>, re-arrange and create groups of sticky notes, moving them around, etc.</a:t>
            </a:r>
          </a:p>
          <a:p>
            <a:pPr lvl="1"/>
            <a:r>
              <a:rPr lang="en-US" dirty="0" smtClean="0"/>
              <a:t>If there is a conflict, then simply create a copy of the sticky note, and place it in both groups</a:t>
            </a:r>
          </a:p>
          <a:p>
            <a:pPr lvl="1"/>
            <a:r>
              <a:rPr lang="en-US" dirty="0" smtClean="0"/>
              <a:t>Goal is to make about 5-10 groups of items (depends on the number of items you’re sifting through)</a:t>
            </a:r>
          </a:p>
          <a:p>
            <a:endParaRPr lang="en-US" dirty="0"/>
          </a:p>
          <a:p>
            <a:r>
              <a:rPr lang="en-US" dirty="0" smtClean="0"/>
              <a:t>» What you will see: how you think about the world differs even from how your collaborators see the world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3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Affinity Diagramming HOWTO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STEP 3: Discuss as a group all the groupings of the sticky notes: what does each grouping mean to each person? Are these groupings right? Are there things that belong outside the groups, etc.? Eliminate the duplicates (sticky notes and groups).</a:t>
            </a:r>
          </a:p>
          <a:p>
            <a:pPr lvl="1"/>
            <a:r>
              <a:rPr lang="en-US" dirty="0" smtClean="0"/>
              <a:t>Argue not for “your idea” but something that works for the group. Present rationale for both sides.</a:t>
            </a:r>
          </a:p>
          <a:p>
            <a:r>
              <a:rPr lang="en-US" dirty="0" smtClean="0"/>
              <a:t>STEP 4: Create a short 3-5 word label for each grouping, making sure you reach consensus.</a:t>
            </a:r>
          </a:p>
          <a:p>
            <a:r>
              <a:rPr lang="en-US" dirty="0" smtClean="0"/>
              <a:t>STEP 5: Capture your Affinity Diagram for posterity.</a:t>
            </a:r>
          </a:p>
          <a:p>
            <a:endParaRPr lang="en-US" dirty="0" smtClean="0"/>
          </a:p>
          <a:p>
            <a:r>
              <a:rPr lang="en-US" dirty="0" smtClean="0"/>
              <a:t>» </a:t>
            </a:r>
            <a:r>
              <a:rPr lang="en-US" dirty="0"/>
              <a:t>What you will see: </a:t>
            </a:r>
            <a:r>
              <a:rPr lang="en-US" dirty="0" smtClean="0"/>
              <a:t>this provides you a way of organizing all of your data (from user research), and shows you new ways of thinking about the information and ideas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8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Group Activity – 5min brainstorm/10min affinity diagramming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Break into groups of 5 or 6 (~3 groups/tutorial). Work with people you haven’t worked with before.</a:t>
            </a:r>
          </a:p>
          <a:p>
            <a:endParaRPr lang="en-US" dirty="0"/>
          </a:p>
          <a:p>
            <a:r>
              <a:rPr lang="en-US" dirty="0" smtClean="0"/>
              <a:t>Choose one of the following:</a:t>
            </a:r>
          </a:p>
          <a:p>
            <a:pPr marL="514350" indent="-514350">
              <a:buAutoNum type="arabicPeriod"/>
            </a:pPr>
            <a:r>
              <a:rPr lang="en-US" dirty="0" smtClean="0"/>
              <a:t>Integrated GPS system for a commuter bicycle in Calgary</a:t>
            </a:r>
          </a:p>
          <a:p>
            <a:pPr marL="514350" indent="-514350">
              <a:buAutoNum type="arabicPeriod"/>
            </a:pPr>
            <a:r>
              <a:rPr lang="en-US" dirty="0" smtClean="0"/>
              <a:t>Self-ordering system for McDonald’s</a:t>
            </a:r>
          </a:p>
          <a:p>
            <a:pPr marL="514350" indent="-514350">
              <a:buAutoNum type="arabicPeriod"/>
            </a:pPr>
            <a:r>
              <a:rPr lang="en-US" dirty="0" smtClean="0"/>
              <a:t>Semi-automated automobile driving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73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Task - </a:t>
            </a:r>
            <a:r>
              <a:rPr lang="en-US" dirty="0"/>
              <a:t>Brainstorm (5 </a:t>
            </a:r>
            <a:r>
              <a:rPr lang="en-US" dirty="0" err="1"/>
              <a:t>mins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Put each idea that relates to topic on a separate sticky-note. Aim to have at least 5-10 items from each person.</a:t>
            </a:r>
          </a:p>
          <a:p>
            <a:endParaRPr lang="en-US" dirty="0"/>
          </a:p>
          <a:p>
            <a:r>
              <a:rPr lang="en-US" dirty="0" smtClean="0"/>
              <a:t>Consider things like:</a:t>
            </a:r>
          </a:p>
          <a:p>
            <a:pPr lvl="1"/>
            <a:r>
              <a:rPr lang="en-US" dirty="0" smtClean="0"/>
              <a:t>What features should the system have?</a:t>
            </a:r>
          </a:p>
          <a:p>
            <a:pPr lvl="1"/>
            <a:r>
              <a:rPr lang="en-US" dirty="0" smtClean="0"/>
              <a:t>Who are the stakeholders? What might some of their concerns be?</a:t>
            </a:r>
          </a:p>
          <a:p>
            <a:pPr lvl="1"/>
            <a:r>
              <a:rPr lang="en-US" dirty="0" smtClean="0"/>
              <a:t>What are design considerations for such a system?</a:t>
            </a:r>
          </a:p>
          <a:p>
            <a:pPr lvl="1"/>
            <a:r>
              <a:rPr lang="en-US" dirty="0" smtClean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56186"/>
      </p:ext>
    </p:extLst>
  </p:cSld>
  <p:clrMapOvr>
    <a:masterClrMapping/>
  </p:clrMapOvr>
</p:sld>
</file>

<file path=ppt/theme/theme1.xml><?xml version="1.0" encoding="utf-8"?>
<a:theme xmlns:a="http://schemas.openxmlformats.org/drawingml/2006/main" name="1-introdu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1-introduction</Template>
  <TotalTime>454</TotalTime>
  <Words>1171</Words>
  <Application>Microsoft Macintosh PowerPoint</Application>
  <PresentationFormat>On-screen Show (4:3)</PresentationFormat>
  <Paragraphs>112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1-introduction</vt:lpstr>
      <vt:lpstr>Affinity Diagramming &amp; Video Prototyping</vt:lpstr>
      <vt:lpstr>Agenda</vt:lpstr>
      <vt:lpstr>Affinity Diagramming</vt:lpstr>
      <vt:lpstr>Affinity Diagramming</vt:lpstr>
      <vt:lpstr>Affinity Diagramming</vt:lpstr>
      <vt:lpstr>Affinity Diagramming HOWTO</vt:lpstr>
      <vt:lpstr>Affinity Diagramming HOWTO</vt:lpstr>
      <vt:lpstr>Group Activity – 5min brainstorm/10min affinity diagramming</vt:lpstr>
      <vt:lpstr>Task - Brainstorm (5 mins)</vt:lpstr>
      <vt:lpstr>Task – Affinity Diagramming (10 mins)</vt:lpstr>
      <vt:lpstr>Sketching and Video Prototyping</vt:lpstr>
      <vt:lpstr>Presentations (6 min/team)</vt:lpstr>
      <vt:lpstr>Quick Presentation (3 mins/group)</vt:lpstr>
      <vt:lpstr>Quick Note about Affinity Diagramming</vt:lpstr>
      <vt:lpstr>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Observing and Interviewing</dc:title>
  <dc:creator>Tony</dc:creator>
  <cp:lastModifiedBy>Tony Tang</cp:lastModifiedBy>
  <cp:revision>11</cp:revision>
  <dcterms:created xsi:type="dcterms:W3CDTF">2012-09-10T22:15:49Z</dcterms:created>
  <dcterms:modified xsi:type="dcterms:W3CDTF">2012-10-15T01:59:21Z</dcterms:modified>
</cp:coreProperties>
</file>