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 autoAdjust="0"/>
    <p:restoredTop sz="62543" autoAdjust="0"/>
  </p:normalViewPr>
  <p:slideViewPr>
    <p:cSldViewPr snapToGrid="0" snapToObjects="1">
      <p:cViewPr varScale="1">
        <p:scale>
          <a:sx n="57" d="100"/>
          <a:sy n="57" d="100"/>
        </p:scale>
        <p:origin x="-12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FEF5F-3B39-8C4F-9EDA-9CA413A4787D}" type="datetimeFigureOut">
              <a:rPr lang="en-US" smtClean="0"/>
              <a:pPr/>
              <a:t>23-09-12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42D20-5CD2-1540-9A97-C8CDFA67B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0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6E8D9-D7C8-DB48-82D0-7C0E66850FE0}" type="datetimeFigureOut">
              <a:rPr lang="en-US" smtClean="0"/>
              <a:pPr/>
              <a:t>23-09-12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EC02C-7862-C04F-88CF-B6FBE0D0E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029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Preparation:</a:t>
            </a:r>
          </a:p>
          <a:p>
            <a:endParaRPr lang="en-US" baseline="0" dirty="0" smtClean="0"/>
          </a:p>
          <a:p>
            <a:r>
              <a:rPr lang="en-US" baseline="0" dirty="0" smtClean="0"/>
              <a:t>Bring LOTS of scrap paper – i.e. from a recycling bin. Look for paper that has printing on one side, but is empty on the other</a:t>
            </a:r>
          </a:p>
          <a:p>
            <a:r>
              <a:rPr lang="en-US" baseline="0" dirty="0" smtClean="0"/>
              <a:t>--Each person should have about 10-15 quarter sheets of paper. We can cut these in advance to prep them</a:t>
            </a:r>
          </a:p>
          <a:p>
            <a:r>
              <a:rPr lang="en-US" baseline="0" dirty="0" smtClean="0"/>
              <a:t>Bring enough pencils for everyone in the class – probably around 20. Make sure these are sharp</a:t>
            </a:r>
          </a:p>
          <a:p>
            <a:r>
              <a:rPr lang="en-US" baseline="0" dirty="0" smtClean="0"/>
              <a:t>Bring tape</a:t>
            </a:r>
          </a:p>
          <a:p>
            <a:r>
              <a:rPr lang="en-US" baseline="0" dirty="0" smtClean="0"/>
              <a:t>Bring a watch so you can time for 30s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Partition the class into three sort of “groups”. </a:t>
            </a:r>
            <a:r>
              <a:rPr lang="en-US" u="sng" baseline="0" dirty="0" smtClean="0"/>
              <a:t>Make sure </a:t>
            </a:r>
            <a:r>
              <a:rPr lang="en-US" baseline="0" dirty="0" smtClean="0"/>
              <a:t>that they are mixing beyond their deep dive group. Force it to happen, if needed. The purpose here is to make them work with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Discussion points</a:t>
            </a:r>
          </a:p>
          <a:p>
            <a:pPr marL="171450" indent="-171450">
              <a:buFontTx/>
              <a:buChar char="•"/>
            </a:pPr>
            <a:r>
              <a:rPr lang="en-US" dirty="0" smtClean="0"/>
              <a:t>Which sketches have used the least amount of pencil, but managed to</a:t>
            </a:r>
            <a:r>
              <a:rPr lang="en-US" baseline="0" dirty="0" smtClean="0"/>
              <a:t> communicate the most?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How have they done that?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How have they used detail?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What about the use of lines? Are there different places where there is emphasis (shape of line, thickness of line, texture of the line, etc.)?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How about the use of stereotypical shapes, or known shapes, or symbols? That is, making use of conventions as they exist in our everyday world?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50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73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</a:t>
            </a:r>
            <a:r>
              <a:rPr lang="en-US" baseline="0" dirty="0" smtClean="0"/>
              <a:t> the design process as a funnel that moves toward the selection of one idea, but to get it right, you need to do the following: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Iterate through phases, where each phase involves:</a:t>
            </a:r>
          </a:p>
          <a:p>
            <a:r>
              <a:rPr lang="en-US" baseline="0" dirty="0" smtClean="0"/>
              <a:t>-- idea generation PLUS refinement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initial set of ideas may come from some of the work that you’ve done by understanding users (e.g. interviews), and based on that, you refine your ideas to a small set.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From there, you brainstorm ideas. Then, you take those ideas, and refine them—what’s good, what’s bad, what do we still not know?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continue.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34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heavy</a:t>
            </a:r>
            <a:r>
              <a:rPr lang="en-US" baseline="0" dirty="0" smtClean="0"/>
              <a:t> duty slide. You can split it into two or three slides if that helps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70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provide these design challenges verbally per group</a:t>
            </a:r>
          </a:p>
          <a:p>
            <a:r>
              <a:rPr lang="en-US" dirty="0" smtClean="0"/>
              <a:t>They don’t get to pick (sorry)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67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Allow</a:t>
            </a:r>
            <a:r>
              <a:rPr lang="en-US" baseline="0" dirty="0" smtClean="0"/>
              <a:t> the questions/discussion phases to go long if time allows, allow it to go short if time is tight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37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r>
              <a:rPr lang="en-US" baseline="0" dirty="0" smtClean="0"/>
              <a:t>Emphasize speed and effectiveness of communication over prettiness</a:t>
            </a:r>
          </a:p>
          <a:p>
            <a:pPr marL="171450" indent="-171450">
              <a:buFontTx/>
              <a:buChar char="•"/>
            </a:pPr>
            <a:endParaRPr lang="en-US" dirty="0" smtClean="0"/>
          </a:p>
          <a:p>
            <a:pPr marL="171450" indent="-171450">
              <a:buFontTx/>
              <a:buChar char="•"/>
            </a:pP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Brainstorming: that is, generating through new ideas in a design cycle</a:t>
            </a:r>
            <a:r>
              <a:rPr lang="en-US" baseline="0" dirty="0" smtClean="0"/>
              <a:t> quickly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18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qualities</a:t>
            </a:r>
            <a:r>
              <a:rPr lang="en-US" baseline="0" dirty="0" smtClean="0"/>
              <a:t> of each sketch, and point out </a:t>
            </a:r>
            <a:r>
              <a:rPr lang="en-US" baseline="0" dirty="0" err="1" smtClean="0"/>
              <a:t>thigns</a:t>
            </a:r>
            <a:r>
              <a:rPr lang="en-US" baseline="0" dirty="0" smtClean="0"/>
              <a:t> that are worth noting</a:t>
            </a:r>
          </a:p>
          <a:p>
            <a:r>
              <a:rPr lang="en-US" baseline="0" dirty="0" smtClean="0"/>
              <a:t>Here, for example:</a:t>
            </a:r>
          </a:p>
          <a:p>
            <a:r>
              <a:rPr lang="en-US" baseline="0" dirty="0" smtClean="0"/>
              <a:t>-- </a:t>
            </a:r>
            <a:r>
              <a:rPr lang="en-US" baseline="0" dirty="0" err="1" smtClean="0"/>
              <a:t>creditcard</a:t>
            </a:r>
            <a:r>
              <a:rPr lang="en-US" baseline="0" dirty="0" smtClean="0"/>
              <a:t>, and the fact that it is the size of something that fits in your hand – no details</a:t>
            </a:r>
          </a:p>
          <a:p>
            <a:r>
              <a:rPr lang="en-US" baseline="0" dirty="0" smtClean="0"/>
              <a:t>-- receipt – no details on receipt, mainly through caption– note also that the box and the receipt overlap. Big deal</a:t>
            </a:r>
          </a:p>
          <a:p>
            <a:r>
              <a:rPr lang="en-US" baseline="0" dirty="0" smtClean="0"/>
              <a:t>-- account thing: just some notion of a webpage with “things you can do”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72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Again, take the time to explain what is there, and what /isn’t/ there</a:t>
            </a:r>
          </a:p>
          <a:p>
            <a:r>
              <a:rPr lang="en-US" dirty="0" smtClean="0"/>
              <a:t>Note that in both</a:t>
            </a:r>
            <a:r>
              <a:rPr lang="en-US" baseline="0" dirty="0" smtClean="0"/>
              <a:t> cases, the idea is to communicate an idea. The one on the right I don’t really like as much, as it’s not showing that much pictorially, but I suppose you can say that it’s because sometimes, it’s easier to write in text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77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of these sketches have</a:t>
            </a:r>
            <a:r>
              <a:rPr lang="en-US" baseline="0" dirty="0" smtClean="0"/>
              <a:t> been for the purpose of communicating an idea</a:t>
            </a:r>
          </a:p>
          <a:p>
            <a:r>
              <a:rPr lang="en-US" baseline="0" dirty="0" smtClean="0"/>
              <a:t>We will come back to the idea of using sketching for brainstorming in a moment</a:t>
            </a:r>
          </a:p>
          <a:p>
            <a:endParaRPr lang="en-US" baseline="0" dirty="0" smtClean="0"/>
          </a:p>
          <a:p>
            <a:r>
              <a:rPr lang="en-US" dirty="0" smtClean="0"/>
              <a:t>Sketching</a:t>
            </a:r>
            <a:r>
              <a:rPr lang="en-US" baseline="0" dirty="0" smtClean="0"/>
              <a:t> exercise: warming up.</a:t>
            </a:r>
          </a:p>
          <a:p>
            <a:r>
              <a:rPr lang="en-US" baseline="0" dirty="0" smtClean="0"/>
              <a:t>Your goal here is to work them through sketching for the first time. Each of the exercise is 30seconds long. NOTE: THEY MUST USE A DIFFERENT PIECE OF PAPER PER SKETCH</a:t>
            </a:r>
          </a:p>
          <a:p>
            <a:r>
              <a:rPr lang="en-US" baseline="0" dirty="0" smtClean="0"/>
              <a:t>They are to use pencils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Emphasize:</a:t>
            </a:r>
          </a:p>
          <a:p>
            <a:r>
              <a:rPr lang="en-US" baseline="0" dirty="0" smtClean="0"/>
              <a:t>-- quickness</a:t>
            </a:r>
          </a:p>
          <a:p>
            <a:r>
              <a:rPr lang="en-US" baseline="0" dirty="0" smtClean="0"/>
              <a:t>-- conservation of lines</a:t>
            </a:r>
          </a:p>
          <a:p>
            <a:r>
              <a:rPr lang="en-US" baseline="0" dirty="0" smtClean="0"/>
              <a:t>-- for the purpose of communication</a:t>
            </a:r>
          </a:p>
          <a:p>
            <a:endParaRPr lang="en-US" dirty="0" smtClean="0"/>
          </a:p>
          <a:p>
            <a:r>
              <a:rPr lang="en-US" dirty="0" smtClean="0"/>
              <a:t>Each of the next four slides</a:t>
            </a:r>
            <a:r>
              <a:rPr lang="en-US" baseline="0" dirty="0" smtClean="0"/>
              <a:t> is a sketching exercise. Show, and then time for 30s, and then stop.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34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of these sketches have</a:t>
            </a:r>
            <a:r>
              <a:rPr lang="en-US" baseline="0" dirty="0" smtClean="0"/>
              <a:t> been for the purpose of communicating an idea</a:t>
            </a:r>
          </a:p>
          <a:p>
            <a:r>
              <a:rPr lang="en-US" baseline="0" dirty="0" smtClean="0"/>
              <a:t>We will come back to the idea of using sketching for brainstorming in a moment</a:t>
            </a:r>
          </a:p>
          <a:p>
            <a:endParaRPr lang="en-US" baseline="0" dirty="0" smtClean="0"/>
          </a:p>
          <a:p>
            <a:r>
              <a:rPr lang="en-US" dirty="0" smtClean="0"/>
              <a:t>Sketching</a:t>
            </a:r>
            <a:r>
              <a:rPr lang="en-US" baseline="0" dirty="0" smtClean="0"/>
              <a:t> exercise: warming up.</a:t>
            </a:r>
          </a:p>
          <a:p>
            <a:r>
              <a:rPr lang="en-US" baseline="0" dirty="0" smtClean="0"/>
              <a:t>Your goal here is to work them through sketching for the first time. Each of the exercise is 30seconds long. NOTE: THEY MUST USE A DIFFERENT PIECE OF PAPER PER SKETCH</a:t>
            </a:r>
          </a:p>
          <a:p>
            <a:r>
              <a:rPr lang="en-US" baseline="0" dirty="0" smtClean="0"/>
              <a:t>They are to use pencils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Emphasize:</a:t>
            </a:r>
          </a:p>
          <a:p>
            <a:r>
              <a:rPr lang="en-US" baseline="0" dirty="0" smtClean="0"/>
              <a:t>-- quickness</a:t>
            </a:r>
          </a:p>
          <a:p>
            <a:r>
              <a:rPr lang="en-US" baseline="0" dirty="0" smtClean="0"/>
              <a:t>-- conservation of lines</a:t>
            </a:r>
          </a:p>
          <a:p>
            <a:r>
              <a:rPr lang="en-US" baseline="0" dirty="0" smtClean="0"/>
              <a:t>-- for the purpose of communication</a:t>
            </a:r>
          </a:p>
          <a:p>
            <a:endParaRPr lang="en-US" dirty="0" smtClean="0"/>
          </a:p>
          <a:p>
            <a:r>
              <a:rPr lang="en-US" dirty="0" smtClean="0"/>
              <a:t>Each of the next four slides</a:t>
            </a:r>
            <a:r>
              <a:rPr lang="en-US" baseline="0" dirty="0" smtClean="0"/>
              <a:t> is a sketching exercise. Show, and then time for 30s, and then stop.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34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of these sketches have</a:t>
            </a:r>
            <a:r>
              <a:rPr lang="en-US" baseline="0" dirty="0" smtClean="0"/>
              <a:t> been for the purpose of communicating an idea</a:t>
            </a:r>
          </a:p>
          <a:p>
            <a:r>
              <a:rPr lang="en-US" baseline="0" dirty="0" smtClean="0"/>
              <a:t>We will come back to the idea of using sketching for brainstorming in a moment</a:t>
            </a:r>
          </a:p>
          <a:p>
            <a:endParaRPr lang="en-US" baseline="0" dirty="0" smtClean="0"/>
          </a:p>
          <a:p>
            <a:r>
              <a:rPr lang="en-US" dirty="0" smtClean="0"/>
              <a:t>Sketching</a:t>
            </a:r>
            <a:r>
              <a:rPr lang="en-US" baseline="0" dirty="0" smtClean="0"/>
              <a:t> exercise: warming up.</a:t>
            </a:r>
          </a:p>
          <a:p>
            <a:r>
              <a:rPr lang="en-US" baseline="0" dirty="0" smtClean="0"/>
              <a:t>Your goal here is to work them through sketching for the first time. Each of the exercise is 30seconds long. NOTE: THEY MUST USE A DIFFERENT PIECE OF PAPER PER SKETCH</a:t>
            </a:r>
          </a:p>
          <a:p>
            <a:r>
              <a:rPr lang="en-US" baseline="0" dirty="0" smtClean="0"/>
              <a:t>They are to use pencils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Emphasize:</a:t>
            </a:r>
          </a:p>
          <a:p>
            <a:r>
              <a:rPr lang="en-US" baseline="0" dirty="0" smtClean="0"/>
              <a:t>-- quickness</a:t>
            </a:r>
          </a:p>
          <a:p>
            <a:r>
              <a:rPr lang="en-US" baseline="0" dirty="0" smtClean="0"/>
              <a:t>-- conservation of lines</a:t>
            </a:r>
          </a:p>
          <a:p>
            <a:r>
              <a:rPr lang="en-US" baseline="0" dirty="0" smtClean="0"/>
              <a:t>-- for the purpose of communication</a:t>
            </a:r>
          </a:p>
          <a:p>
            <a:endParaRPr lang="en-US" dirty="0" smtClean="0"/>
          </a:p>
          <a:p>
            <a:r>
              <a:rPr lang="en-US" dirty="0" smtClean="0"/>
              <a:t>Each of the next four slides</a:t>
            </a:r>
            <a:r>
              <a:rPr lang="en-US" baseline="0" dirty="0" smtClean="0"/>
              <a:t> is a sketching exercise. Show, and then time for 30s, and then stop.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34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of these sketches have</a:t>
            </a:r>
            <a:r>
              <a:rPr lang="en-US" baseline="0" dirty="0" smtClean="0"/>
              <a:t> been for the purpose of communicating an idea</a:t>
            </a:r>
          </a:p>
          <a:p>
            <a:r>
              <a:rPr lang="en-US" baseline="0" dirty="0" smtClean="0"/>
              <a:t>We will come back to the idea of using sketching for brainstorming in a moment</a:t>
            </a:r>
          </a:p>
          <a:p>
            <a:endParaRPr lang="en-US" baseline="0" dirty="0" smtClean="0"/>
          </a:p>
          <a:p>
            <a:r>
              <a:rPr lang="en-US" dirty="0" smtClean="0"/>
              <a:t>Sketching</a:t>
            </a:r>
            <a:r>
              <a:rPr lang="en-US" baseline="0" dirty="0" smtClean="0"/>
              <a:t> exercise: warming up.</a:t>
            </a:r>
          </a:p>
          <a:p>
            <a:r>
              <a:rPr lang="en-US" baseline="0" dirty="0" smtClean="0"/>
              <a:t>Your goal here is to work them through sketching for the first time. Each of the exercise is 30seconds long. NOTE: THEY MUST USE A DIFFERENT PIECE OF PAPER PER SKETCH</a:t>
            </a:r>
          </a:p>
          <a:p>
            <a:r>
              <a:rPr lang="en-US" baseline="0" dirty="0" smtClean="0"/>
              <a:t>They are to use pencils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Emphasize:</a:t>
            </a:r>
          </a:p>
          <a:p>
            <a:r>
              <a:rPr lang="en-US" baseline="0" dirty="0" smtClean="0"/>
              <a:t>-- quickness</a:t>
            </a:r>
          </a:p>
          <a:p>
            <a:r>
              <a:rPr lang="en-US" baseline="0" dirty="0" smtClean="0"/>
              <a:t>-- conservation of lines</a:t>
            </a:r>
          </a:p>
          <a:p>
            <a:r>
              <a:rPr lang="en-US" baseline="0" dirty="0" smtClean="0"/>
              <a:t>-- for the purpose of communication</a:t>
            </a:r>
          </a:p>
          <a:p>
            <a:endParaRPr lang="en-US" dirty="0" smtClean="0"/>
          </a:p>
          <a:p>
            <a:r>
              <a:rPr lang="en-US" dirty="0" smtClean="0"/>
              <a:t>Each of the next four slides</a:t>
            </a:r>
            <a:r>
              <a:rPr lang="en-US" baseline="0" dirty="0" smtClean="0"/>
              <a:t> is a sketching exercise. Show, and then time for 30s, and then stop.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34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of these sketches have</a:t>
            </a:r>
            <a:r>
              <a:rPr lang="en-US" baseline="0" dirty="0" smtClean="0"/>
              <a:t> been for the purpose of communicating an idea</a:t>
            </a:r>
          </a:p>
          <a:p>
            <a:r>
              <a:rPr lang="en-US" baseline="0" dirty="0" smtClean="0"/>
              <a:t>We will come back to the idea of using sketching for brainstorming in a moment</a:t>
            </a:r>
          </a:p>
          <a:p>
            <a:endParaRPr lang="en-US" baseline="0" dirty="0" smtClean="0"/>
          </a:p>
          <a:p>
            <a:r>
              <a:rPr lang="en-US" dirty="0" smtClean="0"/>
              <a:t>Sketching</a:t>
            </a:r>
            <a:r>
              <a:rPr lang="en-US" baseline="0" dirty="0" smtClean="0"/>
              <a:t> exercise: warming up.</a:t>
            </a:r>
          </a:p>
          <a:p>
            <a:r>
              <a:rPr lang="en-US" baseline="0" dirty="0" smtClean="0"/>
              <a:t>Your goal here is to work them through sketching for the first time. Each of the exercise is 30seconds long. NOTE: THEY MUST USE A DIFFERENT PIECE OF PAPER PER SKETCH</a:t>
            </a:r>
          </a:p>
          <a:p>
            <a:r>
              <a:rPr lang="en-US" baseline="0" dirty="0" smtClean="0"/>
              <a:t>They are to use pencils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Emphasize:</a:t>
            </a:r>
          </a:p>
          <a:p>
            <a:r>
              <a:rPr lang="en-US" baseline="0" dirty="0" smtClean="0"/>
              <a:t>-- quickness</a:t>
            </a:r>
          </a:p>
          <a:p>
            <a:r>
              <a:rPr lang="en-US" baseline="0" dirty="0" smtClean="0"/>
              <a:t>-- conservation of lines</a:t>
            </a:r>
          </a:p>
          <a:p>
            <a:r>
              <a:rPr lang="en-US" baseline="0" dirty="0" smtClean="0"/>
              <a:t>-- for the purpose of communication</a:t>
            </a:r>
          </a:p>
          <a:p>
            <a:endParaRPr lang="en-US" dirty="0" smtClean="0"/>
          </a:p>
          <a:p>
            <a:r>
              <a:rPr lang="en-US" dirty="0" smtClean="0"/>
              <a:t>Each of the next four slides</a:t>
            </a:r>
            <a:r>
              <a:rPr lang="en-US" baseline="0" dirty="0" smtClean="0"/>
              <a:t> is a sketching exercise. Show, and then time for 30s, and then stop.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34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EB7961C-448B-B04C-A9E1-024D26EE0EBE}" type="datetime1">
              <a:rPr lang="en-CA" smtClean="0"/>
              <a:pPr/>
              <a:t>23-09-12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7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FD52-A99A-D342-A739-BB7D56F7C636}" type="datetime1">
              <a:rPr lang="en-CA" smtClean="0"/>
              <a:pPr/>
              <a:t>23-09-12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3AA1-A1AA-1649-B18F-79CA9263B717}" type="datetime1">
              <a:rPr lang="en-CA" smtClean="0"/>
              <a:pPr/>
              <a:t>23-09-12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2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BF07-92EB-B946-AFD5-BE123E5F7F45}" type="datetime1">
              <a:rPr lang="en-CA" smtClean="0"/>
              <a:pPr/>
              <a:t>23-09-12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8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132B-B38A-5D4C-800F-FAEDFC149E6E}" type="datetime1">
              <a:rPr lang="en-CA" smtClean="0"/>
              <a:pPr/>
              <a:t>23-09-12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9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7586-A229-1544-A360-351E8B484D55}" type="datetime1">
              <a:rPr lang="en-CA" smtClean="0"/>
              <a:pPr/>
              <a:t>23-09-12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312C-814A-F64A-9DCE-17CD7A355725}" type="datetime1">
              <a:rPr lang="en-CA" smtClean="0"/>
              <a:pPr/>
              <a:t>23-09-12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9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2AA9-2D9C-3B49-AFD5-B09748D14B14}" type="datetime1">
              <a:rPr lang="en-CA" smtClean="0"/>
              <a:pPr/>
              <a:t>23-09-12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8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9982-0812-EA47-9A1F-AC3BE2E86E09}" type="datetime1">
              <a:rPr lang="en-CA" smtClean="0"/>
              <a:pPr/>
              <a:t>23-09-12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1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4E96-6981-BE46-81F3-C012122F066C}" type="datetime1">
              <a:rPr lang="en-CA" smtClean="0"/>
              <a:pPr/>
              <a:t>23-09-12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1474-C134-AE4E-B5D3-93AEFBD83E37}" type="datetime1">
              <a:rPr lang="en-CA" smtClean="0"/>
              <a:pPr/>
              <a:t>23-09-12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3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EC2FD-5C3B-B54A-B7FA-8548072860BF}" type="datetime1">
              <a:rPr lang="en-CA" smtClean="0"/>
              <a:pPr/>
              <a:t>23-09-12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Sketching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CPSC 481 Week </a:t>
            </a:r>
            <a:r>
              <a:rPr lang="en-US" dirty="0" smtClean="0"/>
              <a:t>3 </a:t>
            </a:r>
            <a:r>
              <a:rPr lang="en-US" dirty="0" smtClean="0"/>
              <a:t>Tutorial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8745" y="5638800"/>
            <a:ext cx="656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Anthony Tang, with acknowledgements to Julie </a:t>
            </a:r>
            <a:r>
              <a:rPr lang="en-US" dirty="0" err="1" smtClean="0">
                <a:solidFill>
                  <a:srgbClr val="D9D9D9"/>
                </a:solidFill>
              </a:rPr>
              <a:t>Kientz</a:t>
            </a:r>
            <a:r>
              <a:rPr lang="en-US" dirty="0" smtClean="0">
                <a:solidFill>
                  <a:srgbClr val="D9D9D9"/>
                </a:solidFill>
              </a:rPr>
              <a:t>, Saul Greenberg, Ehud </a:t>
            </a:r>
            <a:r>
              <a:rPr lang="en-US" dirty="0" err="1" smtClean="0">
                <a:solidFill>
                  <a:srgbClr val="D9D9D9"/>
                </a:solidFill>
              </a:rPr>
              <a:t>Sharlin</a:t>
            </a:r>
            <a:r>
              <a:rPr lang="en-US" dirty="0" smtClean="0">
                <a:solidFill>
                  <a:srgbClr val="D9D9D9"/>
                </a:solidFill>
              </a:rPr>
              <a:t>, </a:t>
            </a:r>
            <a:r>
              <a:rPr lang="en-US" dirty="0" err="1" smtClean="0">
                <a:solidFill>
                  <a:srgbClr val="D9D9D9"/>
                </a:solidFill>
              </a:rPr>
              <a:t>Sheelagh</a:t>
            </a:r>
            <a:r>
              <a:rPr lang="en-US" dirty="0" smtClean="0">
                <a:solidFill>
                  <a:srgbClr val="D9D9D9"/>
                </a:solidFill>
              </a:rPr>
              <a:t> </a:t>
            </a:r>
            <a:r>
              <a:rPr lang="en-US" dirty="0" err="1" smtClean="0">
                <a:solidFill>
                  <a:srgbClr val="D9D9D9"/>
                </a:solidFill>
              </a:rPr>
              <a:t>Carpendale</a:t>
            </a:r>
            <a:r>
              <a:rPr lang="en-US" dirty="0" smtClean="0">
                <a:solidFill>
                  <a:srgbClr val="D9D9D9"/>
                </a:solidFill>
              </a:rPr>
              <a:t>, Nicolai Marquardt</a:t>
            </a:r>
            <a:endParaRPr lang="en-US" dirty="0">
              <a:solidFill>
                <a:srgbClr val="D9D9D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as few lines as you can</a:t>
            </a:r>
          </a:p>
          <a:p>
            <a:r>
              <a:rPr lang="en-US" dirty="0" smtClean="0"/>
              <a:t>Communicate the essence of the idea</a:t>
            </a:r>
          </a:p>
          <a:p>
            <a:r>
              <a:rPr lang="en-US" dirty="0" smtClean="0"/>
              <a:t>Details only if they are important</a:t>
            </a:r>
          </a:p>
          <a:p>
            <a:r>
              <a:rPr lang="en-US" dirty="0" smtClean="0"/>
              <a:t>Choose the detail you put in deliberately</a:t>
            </a:r>
            <a:endParaRPr lang="en-US" dirty="0"/>
          </a:p>
          <a:p>
            <a:r>
              <a:rPr lang="en-US" dirty="0" smtClean="0"/>
              <a:t>One piece of paper per sketch!!!!!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Sketch a cellphone (30s)</a:t>
            </a:r>
            <a:endParaRPr lang="en-US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97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as few lines as you can</a:t>
            </a:r>
          </a:p>
          <a:p>
            <a:r>
              <a:rPr lang="en-US" dirty="0" smtClean="0"/>
              <a:t>Communicate the essence of the idea</a:t>
            </a:r>
          </a:p>
          <a:p>
            <a:r>
              <a:rPr lang="en-US" dirty="0" smtClean="0"/>
              <a:t>Details only if they are important</a:t>
            </a:r>
          </a:p>
          <a:p>
            <a:r>
              <a:rPr lang="en-US" dirty="0" smtClean="0"/>
              <a:t>Choose the detail you put in deliberately</a:t>
            </a:r>
            <a:endParaRPr lang="en-US" dirty="0"/>
          </a:p>
          <a:p>
            <a:r>
              <a:rPr lang="en-US" dirty="0" smtClean="0"/>
              <a:t>One piece of paper per sketch!!!!!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Snow tires (30s)</a:t>
            </a:r>
            <a:endParaRPr lang="en-US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57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as few lines as you can</a:t>
            </a:r>
          </a:p>
          <a:p>
            <a:r>
              <a:rPr lang="en-US" dirty="0" smtClean="0"/>
              <a:t>Communicate the essence of the idea</a:t>
            </a:r>
          </a:p>
          <a:p>
            <a:r>
              <a:rPr lang="en-US" dirty="0" smtClean="0"/>
              <a:t>Details only if they are important</a:t>
            </a:r>
          </a:p>
          <a:p>
            <a:r>
              <a:rPr lang="en-US" dirty="0" smtClean="0"/>
              <a:t>Choose the detail you put in deliberately</a:t>
            </a:r>
            <a:endParaRPr lang="en-US" dirty="0"/>
          </a:p>
          <a:p>
            <a:r>
              <a:rPr lang="en-US" dirty="0" smtClean="0"/>
              <a:t>One piece of paper per sketch!!!!!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Computer(30s)</a:t>
            </a:r>
            <a:endParaRPr lang="en-US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46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as few lines as you can</a:t>
            </a:r>
          </a:p>
          <a:p>
            <a:r>
              <a:rPr lang="en-US" dirty="0" smtClean="0"/>
              <a:t>Communicate the essence of the idea</a:t>
            </a:r>
          </a:p>
          <a:p>
            <a:r>
              <a:rPr lang="en-US" dirty="0" smtClean="0"/>
              <a:t>Details only if they are important</a:t>
            </a:r>
          </a:p>
          <a:p>
            <a:r>
              <a:rPr lang="en-US" dirty="0" smtClean="0"/>
              <a:t>Choose the detail you put in deliberately</a:t>
            </a:r>
            <a:endParaRPr lang="en-US" dirty="0"/>
          </a:p>
          <a:p>
            <a:r>
              <a:rPr lang="en-US" dirty="0" smtClean="0"/>
              <a:t>One piece of paper per sketch!!!!!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Gas station (30s)</a:t>
            </a:r>
            <a:endParaRPr lang="en-US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19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(10-15 </a:t>
            </a:r>
            <a:r>
              <a:rPr lang="en-US" dirty="0" err="1" smtClean="0"/>
              <a:t>mins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Use tape to post up your sketches</a:t>
            </a:r>
          </a:p>
          <a:p>
            <a:r>
              <a:rPr lang="en-US" dirty="0" smtClean="0"/>
              <a:t>Discuss the sketches on a per-exercise basis</a:t>
            </a:r>
          </a:p>
          <a:p>
            <a:r>
              <a:rPr lang="en-US" dirty="0" smtClean="0"/>
              <a:t>What worked well? What didn’t work well? What things were important to communicate the idea? What wasn’t important to communicate the idea?</a:t>
            </a:r>
          </a:p>
          <a:p>
            <a:endParaRPr lang="en-US" dirty="0" smtClean="0"/>
          </a:p>
          <a:p>
            <a:r>
              <a:rPr lang="en-US" dirty="0" smtClean="0"/>
              <a:t>Note: DO NOT “defend” your sketch (better yet: don’t identify it is yours). Remember that your peers are the “users” of your sketch. If they find something incomprehensible, this is telling you something.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09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Sketching for Brainstorming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this point, we have mainly talked about the use of sketching for communication</a:t>
            </a:r>
          </a:p>
          <a:p>
            <a:r>
              <a:rPr lang="en-US" dirty="0" smtClean="0"/>
              <a:t>But, sketching can also be used for brainstorming (and commonly is)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72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You’ve seen this in class…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637" b="17071"/>
          <a:stretch/>
        </p:blipFill>
        <p:spPr>
          <a:xfrm>
            <a:off x="457200" y="1676643"/>
            <a:ext cx="8229600" cy="467970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79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Plus 10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10 plus 10 technique is a great way to generate ideas, PLUS refine those ideas</a:t>
            </a:r>
          </a:p>
          <a:p>
            <a:r>
              <a:rPr lang="en-US" dirty="0" smtClean="0"/>
              <a:t>We will actually use the 10 plus 10 technique today to explore/study two design problems</a:t>
            </a:r>
          </a:p>
          <a:p>
            <a:r>
              <a:rPr lang="en-US" dirty="0" smtClean="0"/>
              <a:t>This is a technique that you can use in generating ideas/refining them for the purpose of your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49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Plus 10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u="sng" dirty="0" smtClean="0"/>
              <a:t>Generate 10 sketches</a:t>
            </a:r>
            <a:r>
              <a:rPr lang="en-US" dirty="0" smtClean="0"/>
              <a:t> individually that relate to the design problem (individually) (10 </a:t>
            </a:r>
            <a:r>
              <a:rPr lang="en-US" dirty="0" err="1" smtClean="0"/>
              <a:t>mins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These sketches must be meaningfully different (i.e. avoid variations on the same idea)</a:t>
            </a:r>
          </a:p>
          <a:p>
            <a:pPr lvl="1"/>
            <a:r>
              <a:rPr lang="en-US" dirty="0" smtClean="0"/>
              <a:t>Take risks: do not limit yourself to the realities of “today”</a:t>
            </a:r>
          </a:p>
          <a:p>
            <a:pPr lvl="1"/>
            <a:r>
              <a:rPr lang="en-US" dirty="0" smtClean="0"/>
              <a:t>Avoid judging the quality of these ideas now; the point is to get </a:t>
            </a:r>
            <a:r>
              <a:rPr lang="en-US" u="sng" dirty="0" smtClean="0"/>
              <a:t>diversity</a:t>
            </a:r>
            <a:endParaRPr lang="en-US" dirty="0" smtClean="0"/>
          </a:p>
          <a:p>
            <a:r>
              <a:rPr lang="en-US" u="sng" dirty="0" smtClean="0"/>
              <a:t>Discuss within your group</a:t>
            </a:r>
            <a:r>
              <a:rPr lang="en-US" dirty="0" smtClean="0"/>
              <a:t> each of the design ideas represented in the sketches, then select the most promising </a:t>
            </a:r>
            <a:r>
              <a:rPr lang="en-US" u="sng" dirty="0" smtClean="0"/>
              <a:t>3 design ideas</a:t>
            </a:r>
            <a:r>
              <a:rPr lang="en-US" dirty="0" smtClean="0"/>
              <a:t> (10 </a:t>
            </a:r>
            <a:r>
              <a:rPr lang="en-US" dirty="0" err="1" smtClean="0"/>
              <a:t>mins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Using these promising design ideas, generate an additional </a:t>
            </a:r>
            <a:r>
              <a:rPr lang="en-US" u="sng" dirty="0" smtClean="0"/>
              <a:t>10 sketches</a:t>
            </a:r>
            <a:r>
              <a:rPr lang="en-US" dirty="0" smtClean="0"/>
              <a:t> that are </a:t>
            </a:r>
            <a:r>
              <a:rPr lang="en-US" u="sng" dirty="0" smtClean="0"/>
              <a:t>variations</a:t>
            </a:r>
            <a:r>
              <a:rPr lang="en-US" dirty="0" smtClean="0"/>
              <a:t> of these 3 design ideas (10 </a:t>
            </a:r>
            <a:r>
              <a:rPr lang="en-US" dirty="0" err="1" smtClean="0"/>
              <a:t>mins</a:t>
            </a:r>
            <a:r>
              <a:rPr lang="en-US" dirty="0" smtClean="0"/>
              <a:t>)</a:t>
            </a:r>
          </a:p>
          <a:p>
            <a:r>
              <a:rPr lang="en-US" u="sng" dirty="0" smtClean="0"/>
              <a:t>Discuss within your group</a:t>
            </a:r>
            <a:r>
              <a:rPr lang="en-US" dirty="0" smtClean="0"/>
              <a:t> each of these variations, and select the </a:t>
            </a:r>
            <a:r>
              <a:rPr lang="en-US" u="sng" dirty="0" smtClean="0"/>
              <a:t>2 best variations for each design idea</a:t>
            </a:r>
            <a:r>
              <a:rPr lang="en-US" dirty="0" smtClean="0"/>
              <a:t> (5 </a:t>
            </a:r>
            <a:r>
              <a:rPr lang="en-US" dirty="0" err="1" smtClean="0"/>
              <a:t>mins</a:t>
            </a:r>
            <a:r>
              <a:rPr lang="en-US" dirty="0" smtClean="0"/>
              <a:t>)</a:t>
            </a:r>
          </a:p>
          <a:p>
            <a:r>
              <a:rPr lang="en-US" u="sng" dirty="0" smtClean="0"/>
              <a:t>Present these best ideas to the class</a:t>
            </a:r>
            <a:r>
              <a:rPr lang="en-US" dirty="0" smtClean="0"/>
              <a:t> and discuss (5 </a:t>
            </a:r>
            <a:r>
              <a:rPr lang="en-US" dirty="0" err="1" smtClean="0"/>
              <a:t>mins</a:t>
            </a:r>
            <a:r>
              <a:rPr lang="en-US" dirty="0" smtClean="0"/>
              <a:t> for each presentation, plus 5 </a:t>
            </a:r>
            <a:r>
              <a:rPr lang="en-US" dirty="0" err="1" smtClean="0"/>
              <a:t>mins</a:t>
            </a:r>
            <a:r>
              <a:rPr lang="en-US" dirty="0" smtClean="0"/>
              <a:t> of discussion)</a:t>
            </a:r>
            <a:endParaRPr lang="en-US" u="sng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207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Design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 two smartphones together (so they know to “talk” to each other)</a:t>
            </a:r>
          </a:p>
          <a:p>
            <a:endParaRPr lang="en-US" dirty="0"/>
          </a:p>
          <a:p>
            <a:r>
              <a:rPr lang="en-US" dirty="0" smtClean="0"/>
              <a:t>Activate/deactivate the “power save” mode on a computer/tablet/phone</a:t>
            </a:r>
          </a:p>
          <a:p>
            <a:endParaRPr lang="en-US" dirty="0"/>
          </a:p>
          <a:p>
            <a:r>
              <a:rPr lang="en-US" dirty="0" smtClean="0"/>
              <a:t>Technology that promotes healthy sleeping habits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03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sketching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85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Phase 1: Make 10 sketches (10 </a:t>
            </a:r>
            <a:r>
              <a:rPr lang="en-US" dirty="0" err="1" smtClean="0"/>
              <a:t>mins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Generate 10 sketches</a:t>
            </a:r>
            <a:r>
              <a:rPr lang="en-US" dirty="0"/>
              <a:t> individually that relate to the design problem (individually) </a:t>
            </a:r>
            <a:endParaRPr lang="en-US" dirty="0" smtClean="0"/>
          </a:p>
          <a:p>
            <a:pPr lvl="1"/>
            <a:r>
              <a:rPr lang="en-US" dirty="0" smtClean="0"/>
              <a:t>These sketches must be meaningfully different (i.e. avoid variations on the same idea)</a:t>
            </a:r>
          </a:p>
          <a:p>
            <a:pPr lvl="1"/>
            <a:r>
              <a:rPr lang="en-US" b="1" i="1" u="sng" dirty="0" smtClean="0"/>
              <a:t>Take </a:t>
            </a:r>
            <a:r>
              <a:rPr lang="en-US" b="1" i="1" u="sng" dirty="0"/>
              <a:t>risks: do not limit yourself to the realities of “today”</a:t>
            </a:r>
          </a:p>
          <a:p>
            <a:pPr lvl="1"/>
            <a:r>
              <a:rPr lang="en-US" dirty="0"/>
              <a:t>Avoid judging the quality of these ideas now; the point is to get </a:t>
            </a:r>
            <a:r>
              <a:rPr lang="en-US" u="sng" dirty="0"/>
              <a:t>diversity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31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2: Internal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Discuss within your group</a:t>
            </a:r>
            <a:r>
              <a:rPr lang="en-US" dirty="0"/>
              <a:t> each of the design ideas represented in the </a:t>
            </a:r>
            <a:r>
              <a:rPr lang="en-US" dirty="0" smtClean="0"/>
              <a:t>sketches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elect </a:t>
            </a:r>
            <a:r>
              <a:rPr lang="en-US" dirty="0"/>
              <a:t>the most promising </a:t>
            </a:r>
            <a:r>
              <a:rPr lang="en-US" u="sng" dirty="0"/>
              <a:t>3 design </a:t>
            </a:r>
            <a:r>
              <a:rPr lang="en-US" u="sng" dirty="0" smtClean="0"/>
              <a:t>ideas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82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3: “Plus 10” (10 </a:t>
            </a:r>
            <a:r>
              <a:rPr lang="en-US" dirty="0" err="1" smtClean="0"/>
              <a:t>mins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smtClean="0"/>
              <a:t>the 3 promising </a:t>
            </a:r>
            <a:r>
              <a:rPr lang="en-US" dirty="0"/>
              <a:t>design ideas, generate an additional </a:t>
            </a:r>
            <a:r>
              <a:rPr lang="en-US" u="sng" dirty="0"/>
              <a:t>10 sketches</a:t>
            </a:r>
            <a:r>
              <a:rPr lang="en-US" dirty="0"/>
              <a:t> that are </a:t>
            </a:r>
            <a:r>
              <a:rPr lang="en-US" u="sng" dirty="0"/>
              <a:t>variations</a:t>
            </a:r>
            <a:r>
              <a:rPr lang="en-US" dirty="0"/>
              <a:t> of these 3 design </a:t>
            </a:r>
            <a:r>
              <a:rPr lang="en-US" dirty="0" smtClean="0"/>
              <a:t>ideas</a:t>
            </a:r>
          </a:p>
          <a:p>
            <a:endParaRPr lang="en-US" dirty="0"/>
          </a:p>
          <a:p>
            <a:r>
              <a:rPr lang="en-US" dirty="0" smtClean="0"/>
              <a:t>On a per-person basis, it might be best to stick to one of the design ideas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62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4: Internal </a:t>
            </a:r>
            <a:r>
              <a:rPr lang="en-US" dirty="0" err="1" smtClean="0"/>
              <a:t>Dicussion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Discuss within your group</a:t>
            </a:r>
            <a:r>
              <a:rPr lang="en-US" dirty="0"/>
              <a:t> each of these </a:t>
            </a:r>
            <a:r>
              <a:rPr lang="en-US" dirty="0" smtClean="0"/>
              <a:t>variations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elect </a:t>
            </a:r>
            <a:r>
              <a:rPr lang="en-US" dirty="0"/>
              <a:t>the </a:t>
            </a:r>
            <a:r>
              <a:rPr lang="en-US" u="sng" dirty="0"/>
              <a:t>2 best variations for each design </a:t>
            </a:r>
            <a:r>
              <a:rPr lang="en-US" u="sng" dirty="0" smtClean="0"/>
              <a:t>idea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97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Phase 5: Present (5 </a:t>
            </a:r>
            <a:r>
              <a:rPr lang="en-US" dirty="0" err="1" smtClean="0"/>
              <a:t>mins</a:t>
            </a:r>
            <a:r>
              <a:rPr lang="en-US" dirty="0" smtClean="0"/>
              <a:t>/group)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Present these best ideas to the class</a:t>
            </a:r>
            <a:r>
              <a:rPr lang="en-US" dirty="0"/>
              <a:t> and discuss (5 </a:t>
            </a:r>
            <a:r>
              <a:rPr lang="en-US" dirty="0" err="1"/>
              <a:t>mins</a:t>
            </a:r>
            <a:r>
              <a:rPr lang="en-US" dirty="0"/>
              <a:t> for each presentation, plus 5 </a:t>
            </a:r>
            <a:r>
              <a:rPr lang="en-US" dirty="0" err="1"/>
              <a:t>mins</a:t>
            </a:r>
            <a:r>
              <a:rPr lang="en-US" dirty="0"/>
              <a:t> of discussion)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54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from 10 Plus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10+10 is a great technique for brainstorming</a:t>
            </a:r>
          </a:p>
          <a:p>
            <a:r>
              <a:rPr lang="en-US" dirty="0" smtClean="0"/>
              <a:t>This is a great way to “unstick” yourself if you feel stuck on a design problem. </a:t>
            </a:r>
          </a:p>
          <a:p>
            <a:r>
              <a:rPr lang="en-US" dirty="0" smtClean="0"/>
              <a:t>Note: there are phases where you discuss with others—in principle, you can do this </a:t>
            </a:r>
            <a:r>
              <a:rPr lang="en-US" u="sng" dirty="0" smtClean="0"/>
              <a:t>on your own</a:t>
            </a:r>
            <a:r>
              <a:rPr lang="en-US" dirty="0" smtClean="0"/>
              <a:t>.</a:t>
            </a:r>
          </a:p>
          <a:p>
            <a:r>
              <a:rPr lang="en-US" dirty="0" smtClean="0"/>
              <a:t>But, one thing to remember is that it is always valuable to discuss the sketches with others—forces you to communicate something, and forces you to be concrete.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49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Sketches are…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n-US" dirty="0" smtClean="0"/>
              <a:t>uick, freehand drawings</a:t>
            </a:r>
          </a:p>
          <a:p>
            <a:r>
              <a:rPr lang="en-US" dirty="0"/>
              <a:t>c</a:t>
            </a:r>
            <a:r>
              <a:rPr lang="en-US" dirty="0" smtClean="0"/>
              <a:t>an include labels or captions</a:t>
            </a:r>
          </a:p>
          <a:p>
            <a:r>
              <a:rPr lang="en-US" dirty="0"/>
              <a:t>d</a:t>
            </a:r>
            <a:r>
              <a:rPr lang="en-US" dirty="0" smtClean="0"/>
              <a:t>on’t need to be pretty*</a:t>
            </a:r>
          </a:p>
          <a:p>
            <a:endParaRPr lang="en-US" dirty="0"/>
          </a:p>
          <a:p>
            <a:r>
              <a:rPr lang="en-US" dirty="0" smtClean="0"/>
              <a:t>goal: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 communication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 brainstorming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57878" y="4055745"/>
            <a:ext cx="4790643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FFFF"/>
                </a:solidFill>
              </a:rPr>
              <a:t>t</a:t>
            </a:r>
            <a:r>
              <a:rPr lang="en-US" sz="3200" i="1" dirty="0" smtClean="0">
                <a:solidFill>
                  <a:srgbClr val="FFFFFF"/>
                </a:solidFill>
              </a:rPr>
              <a:t>ry to communicate ideas with as few lines (as little “ink”) as possible!</a:t>
            </a:r>
            <a:endParaRPr lang="en-US" sz="32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284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sketches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3" descr="scan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481"/>
            <a:ext cx="9151470" cy="541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618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sketches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scan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4"/>
          <a:stretch/>
        </p:blipFill>
        <p:spPr bwMode="auto">
          <a:xfrm rot="16200000">
            <a:off x="-477151" y="2153550"/>
            <a:ext cx="5502276" cy="363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an4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6"/>
          <a:stretch/>
        </p:blipFill>
        <p:spPr bwMode="auto">
          <a:xfrm rot="16200000">
            <a:off x="4049713" y="2084388"/>
            <a:ext cx="5502275" cy="377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861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sketches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6" descr="scan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4" y="1295400"/>
            <a:ext cx="8956866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885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sketches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3" descr="scan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"/>
          <a:stretch/>
        </p:blipFill>
        <p:spPr bwMode="auto">
          <a:xfrm rot="16200000">
            <a:off x="3736724" y="1628980"/>
            <a:ext cx="6477003" cy="398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714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Sketching Practice Activity (20 </a:t>
            </a:r>
            <a:r>
              <a:rPr lang="en-US" dirty="0" err="1" smtClean="0"/>
              <a:t>mins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Sketch a number of different things (TA will tell you) rapidly</a:t>
            </a:r>
          </a:p>
          <a:p>
            <a:pPr lvl="1"/>
            <a:r>
              <a:rPr lang="en-US" i="1" dirty="0" smtClean="0"/>
              <a:t>DO NOT </a:t>
            </a:r>
            <a:r>
              <a:rPr lang="en-US" dirty="0" smtClean="0"/>
              <a:t>put your name on your sketches</a:t>
            </a:r>
          </a:p>
          <a:p>
            <a:pPr lvl="1"/>
            <a:r>
              <a:rPr lang="en-US" dirty="0" smtClean="0"/>
              <a:t>One page per sketch</a:t>
            </a:r>
          </a:p>
          <a:p>
            <a:r>
              <a:rPr lang="en-US" dirty="0" smtClean="0"/>
              <a:t>We will then tape these sketches up together</a:t>
            </a:r>
          </a:p>
          <a:p>
            <a:r>
              <a:rPr lang="en-US" dirty="0" smtClean="0"/>
              <a:t>Explore them, and discuss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47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principles for sketching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Use as few lines as you can</a:t>
            </a:r>
          </a:p>
          <a:p>
            <a:endParaRPr lang="en-US" dirty="0" smtClean="0"/>
          </a:p>
          <a:p>
            <a:r>
              <a:rPr lang="en-US" dirty="0" smtClean="0"/>
              <a:t>Communicate the essence of the idea</a:t>
            </a:r>
          </a:p>
          <a:p>
            <a:endParaRPr lang="en-US" dirty="0" smtClean="0"/>
          </a:p>
          <a:p>
            <a:r>
              <a:rPr lang="en-US" dirty="0" smtClean="0"/>
              <a:t>Details only if they are important</a:t>
            </a:r>
          </a:p>
          <a:p>
            <a:endParaRPr lang="en-US" dirty="0" smtClean="0"/>
          </a:p>
          <a:p>
            <a:r>
              <a:rPr lang="en-US" dirty="0" smtClean="0"/>
              <a:t>Choose the detail you put in deliberately</a:t>
            </a:r>
          </a:p>
          <a:p>
            <a:endParaRPr lang="en-US" dirty="0"/>
          </a:p>
          <a:p>
            <a:r>
              <a:rPr lang="en-US" dirty="0" smtClean="0"/>
              <a:t>One piece of paper per sketch!!!!!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59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aching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teaching-template</Template>
  <TotalTime>110</TotalTime>
  <Words>2194</Words>
  <Application>Microsoft Macintosh PowerPoint</Application>
  <PresentationFormat>On-screen Show (4:3)</PresentationFormat>
  <Paragraphs>267</Paragraphs>
  <Slides>25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teaching-template</vt:lpstr>
      <vt:lpstr>Sketching</vt:lpstr>
      <vt:lpstr>What is sketching for?</vt:lpstr>
      <vt:lpstr>Sketches are…</vt:lpstr>
      <vt:lpstr>Example sketches</vt:lpstr>
      <vt:lpstr>Example sketches</vt:lpstr>
      <vt:lpstr>Example sketches</vt:lpstr>
      <vt:lpstr>Example sketches</vt:lpstr>
      <vt:lpstr>Sketching Practice Activity (20 mins)</vt:lpstr>
      <vt:lpstr>Some principles for sketching</vt:lpstr>
      <vt:lpstr>Sketching</vt:lpstr>
      <vt:lpstr>Sketching</vt:lpstr>
      <vt:lpstr>Sketching</vt:lpstr>
      <vt:lpstr>Sketching</vt:lpstr>
      <vt:lpstr>Discussion (10-15 mins)</vt:lpstr>
      <vt:lpstr>Sketching for Brainstorming</vt:lpstr>
      <vt:lpstr>You’ve seen this in class…</vt:lpstr>
      <vt:lpstr>10 Plus 10 Technique</vt:lpstr>
      <vt:lpstr>10 Plus 10 Technique</vt:lpstr>
      <vt:lpstr>Three Design Challenges</vt:lpstr>
      <vt:lpstr>Phase 1: Make 10 sketches (10 mins)</vt:lpstr>
      <vt:lpstr>Phase 2: Internal Discussion</vt:lpstr>
      <vt:lpstr>Phase 3: “Plus 10” (10 mins)</vt:lpstr>
      <vt:lpstr>Phase 4: Internal Dicussion 2</vt:lpstr>
      <vt:lpstr>Phase 5: Present (5 mins/group)</vt:lpstr>
      <vt:lpstr>Lessons from 10 Plus 10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Dive Groups</dc:title>
  <dc:creator>Tony</dc:creator>
  <cp:lastModifiedBy>Tony Tang</cp:lastModifiedBy>
  <cp:revision>19</cp:revision>
  <dcterms:created xsi:type="dcterms:W3CDTF">2012-09-10T05:19:47Z</dcterms:created>
  <dcterms:modified xsi:type="dcterms:W3CDTF">2012-09-24T03:27:59Z</dcterms:modified>
</cp:coreProperties>
</file>