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62543" autoAdjust="0"/>
  </p:normalViewPr>
  <p:slideViewPr>
    <p:cSldViewPr snapToGrid="0" snapToObjects="1">
      <p:cViewPr varScale="1">
        <p:scale>
          <a:sx n="100" d="100"/>
          <a:sy n="100" d="100"/>
        </p:scale>
        <p:origin x="-96" y="-1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EF5F-3B39-8C4F-9EDA-9CA413A4787D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42D20-5CD2-1540-9A97-C8CDFA67B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0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E8D9-D7C8-DB48-82D0-7C0E66850FE0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C02C-7862-C04F-88CF-B6FBE0D0E7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2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pausch/Randy/tipoForGroups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 yourself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</a:t>
            </a:r>
            <a:r>
              <a:rPr lang="en-US" baseline="0" dirty="0" smtClean="0"/>
              <a:t> out: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Working as a team tips from Randy </a:t>
            </a:r>
            <a:r>
              <a:rPr lang="en-US" baseline="0" dirty="0" err="1" smtClean="0"/>
              <a:t>Pausch</a:t>
            </a:r>
            <a:r>
              <a:rPr lang="en-US" baseline="0" dirty="0" smtClean="0"/>
              <a:t> - </a:t>
            </a:r>
            <a:r>
              <a:rPr lang="en-US" dirty="0" smtClean="0">
                <a:hlinkClick r:id="rId3"/>
              </a:rPr>
              <a:t>http://www.cs.cmu.edu/~pausch/Randy/tipoForGroups.html</a:t>
            </a:r>
            <a:endParaRPr lang="en-US" baseline="0" dirty="0" smtClean="0"/>
          </a:p>
          <a:p>
            <a:pPr marL="228600" indent="-228600">
              <a:buAutoNum type="arabicParenBoth"/>
            </a:pPr>
            <a:endParaRPr lang="en-US" baseline="0" dirty="0" smtClean="0"/>
          </a:p>
          <a:p>
            <a:pPr marL="228600" indent="-228600">
              <a:buNone/>
            </a:pPr>
            <a:r>
              <a:rPr lang="en-US" baseline="0" dirty="0" smtClean="0"/>
              <a:t>Bring: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Your laptop, and adaptor to show video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A few big sheets of flip chart paper (ask Tony or main office for these) (around 5-8)</a:t>
            </a:r>
          </a:p>
          <a:p>
            <a: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en-US" baseline="0" dirty="0" smtClean="0"/>
              <a:t>Big markers (around 5-8)</a:t>
            </a:r>
            <a:endParaRPr lang="en-US" b="0" baseline="0" dirty="0" smtClean="0"/>
          </a:p>
          <a:p>
            <a:pPr marL="228600" indent="-228600">
              <a:buAutoNum type="arabicParenBoth"/>
            </a:pPr>
            <a:r>
              <a:rPr lang="en-US" baseline="0" dirty="0" smtClean="0"/>
              <a:t>Tape</a:t>
            </a:r>
          </a:p>
          <a:p>
            <a: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en-US" baseline="0" dirty="0" smtClean="0"/>
              <a:t>Lots of sticky-notes (ask Tony or main office for these)</a:t>
            </a:r>
          </a:p>
          <a:p>
            <a:pPr marL="228600" indent="-228600">
              <a:buAutoNum type="arabicParenBoth"/>
            </a:pPr>
            <a:endParaRPr lang="en-US" baseline="0" dirty="0" smtClean="0"/>
          </a:p>
          <a:p>
            <a:pPr marL="228600" indent="-228600">
              <a:buNone/>
            </a:pPr>
            <a:r>
              <a:rPr lang="en-US" baseline="0" dirty="0" smtClean="0"/>
              <a:t>Finish with:</a:t>
            </a:r>
          </a:p>
          <a:p>
            <a:pPr marL="228600" indent="-228600">
              <a:buNone/>
            </a:pPr>
            <a:r>
              <a:rPr lang="en-US" baseline="0" dirty="0" smtClean="0"/>
              <a:t>(1) Team composition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Videos</a:t>
            </a:r>
            <a:r>
              <a:rPr lang="en-US" baseline="0" dirty="0" smtClean="0"/>
              <a:t> are in the drop box. Use VLC to play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 the discussion. Here are some topics that are probably interesting to cover:</a:t>
            </a:r>
          </a:p>
          <a:p>
            <a:endParaRPr lang="en-US" dirty="0" smtClean="0"/>
          </a:p>
          <a:p>
            <a:r>
              <a:rPr lang="en-US" dirty="0" smtClean="0"/>
              <a:t>What are some things about the environment worth taking note of?</a:t>
            </a:r>
          </a:p>
          <a:p>
            <a:r>
              <a:rPr lang="en-US" dirty="0" smtClean="0"/>
              <a:t>How does IDEO address design problem?</a:t>
            </a:r>
          </a:p>
          <a:p>
            <a:r>
              <a:rPr lang="en-US" dirty="0" smtClean="0"/>
              <a:t>Why do they believe that their process works?</a:t>
            </a:r>
          </a:p>
          <a:p>
            <a:r>
              <a:rPr lang="en-US" dirty="0" smtClean="0"/>
              <a:t>What is unusual from how you might expect design to work?</a:t>
            </a:r>
          </a:p>
          <a:p>
            <a:endParaRPr lang="en-US" dirty="0" smtClean="0"/>
          </a:p>
          <a:p>
            <a:r>
              <a:rPr lang="en-US" dirty="0" smtClean="0"/>
              <a:t>How might you apply this process to the design of software? </a:t>
            </a:r>
          </a:p>
          <a:p>
            <a:r>
              <a:rPr lang="en-US" dirty="0" smtClean="0"/>
              <a:t>What things might not work in designing software?</a:t>
            </a:r>
          </a:p>
          <a:p>
            <a:r>
              <a:rPr lang="en-US" dirty="0" smtClean="0"/>
              <a:t>What is the process that the deep dive team engages in?</a:t>
            </a:r>
          </a:p>
          <a:p>
            <a:endParaRPr lang="en-US" dirty="0" smtClean="0"/>
          </a:p>
          <a:p>
            <a:r>
              <a:rPr lang="en-US" dirty="0" smtClean="0"/>
              <a:t>What are some things about the process that are interesting?</a:t>
            </a:r>
          </a:p>
          <a:p>
            <a:r>
              <a:rPr lang="en-US" dirty="0" smtClean="0"/>
              <a:t>What is the role of the deep dive team?</a:t>
            </a:r>
          </a:p>
          <a:p>
            <a:r>
              <a:rPr lang="en-US" dirty="0" smtClean="0"/>
              <a:t>What is the role of the facilitator? Why do they not have a more traditional leader?</a:t>
            </a:r>
          </a:p>
          <a:p>
            <a:endParaRPr lang="en-US" dirty="0" smtClean="0"/>
          </a:p>
          <a:p>
            <a:r>
              <a:rPr lang="en-US" dirty="0" smtClean="0"/>
              <a:t>What are the different ways that the people communicate their ideas?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Handouts: syllabus, group 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EB7961C-448B-B04C-A9E1-024D26EE0EBE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1FD52-A99A-D342-A739-BB7D56F7C636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3AA1-A1AA-1649-B18F-79CA9263B717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BF07-92EB-B946-AFD5-BE123E5F7F45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1132B-B38A-5D4C-800F-FAEDFC149E6E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7586-A229-1544-A360-351E8B484D55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12C-814A-F64A-9DCE-17CD7A355725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2AA9-2D9C-3B49-AFD5-B09748D14B14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9982-0812-EA47-9A1F-AC3BE2E86E09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4E96-6981-BE46-81F3-C012122F066C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1474-C134-AE4E-B5D3-93AEFBD83E37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C2FD-5C3B-B54A-B7FA-8548072860BF}" type="datetime1">
              <a:rPr lang="en-CA" smtClean="0"/>
              <a:pPr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Formation – 10-15 </a:t>
            </a:r>
            <a:r>
              <a:rPr lang="en-US" dirty="0" err="1" smtClean="0"/>
              <a:t>mins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Your TA will place cards around the room that reflect the different project ideas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Walk around, and discuss these project ideas with others</a:t>
            </a:r>
          </a:p>
          <a:p>
            <a:endParaRPr lang="en-US" dirty="0" smtClean="0"/>
          </a:p>
          <a:p>
            <a:r>
              <a:rPr lang="en-US" dirty="0" smtClean="0"/>
              <a:t>Use sticky notes to add a variation to that project idea</a:t>
            </a:r>
          </a:p>
          <a:p>
            <a:pPr lvl="1"/>
            <a:r>
              <a:rPr lang="en-US" dirty="0" smtClean="0"/>
              <a:t>e.g. variations for communication system for families: (1) between homes; (2) between grandma and baby; (3) within a home</a:t>
            </a:r>
          </a:p>
          <a:p>
            <a:endParaRPr lang="en-US" dirty="0" smtClean="0"/>
          </a:p>
          <a:p>
            <a:r>
              <a:rPr lang="en-US" dirty="0" smtClean="0"/>
              <a:t>Settle into groups of 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System for people new to the city</a:t>
            </a:r>
          </a:p>
          <a:p>
            <a:r>
              <a:rPr lang="en-US" dirty="0" smtClean="0"/>
              <a:t>Personal fitness tracker: able bodied or physiotherapy</a:t>
            </a:r>
          </a:p>
          <a:p>
            <a:r>
              <a:rPr lang="en-US" dirty="0" smtClean="0"/>
              <a:t>Cross-family communication system</a:t>
            </a:r>
          </a:p>
          <a:p>
            <a:r>
              <a:rPr lang="en-US" dirty="0" smtClean="0"/>
              <a:t>Communication system for video gamers</a:t>
            </a:r>
          </a:p>
          <a:p>
            <a:r>
              <a:rPr lang="en-US" dirty="0" smtClean="0"/>
              <a:t>Paying the bill with a group</a:t>
            </a:r>
          </a:p>
          <a:p>
            <a:r>
              <a:rPr lang="en-US" dirty="0" smtClean="0"/>
              <a:t>Ordering system at a restaurant/bar</a:t>
            </a:r>
          </a:p>
          <a:p>
            <a:r>
              <a:rPr lang="en-US" dirty="0" smtClean="0"/>
              <a:t>Electronic course registration system</a:t>
            </a:r>
          </a:p>
          <a:p>
            <a:r>
              <a:rPr lang="en-US" dirty="0" smtClean="0"/>
              <a:t>Trip planning for public transit</a:t>
            </a:r>
          </a:p>
          <a:p>
            <a:r>
              <a:rPr lang="en-US" dirty="0" smtClean="0"/>
              <a:t>Buying movie tickets online (seat selection, etc</a:t>
            </a:r>
            <a:r>
              <a:rPr lang="en-US" dirty="0" smtClean="0"/>
              <a:t>.)</a:t>
            </a:r>
          </a:p>
          <a:p>
            <a:r>
              <a:rPr lang="en-US" dirty="0"/>
              <a:t>System for navigating course material and communicating with other students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Deep Dive 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481 Week 1 Tutorial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8745" y="5638800"/>
            <a:ext cx="6563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D9D9D9"/>
                </a:solidFill>
              </a:rPr>
              <a:t>Anthony Tang, with acknowledgements to Julie </a:t>
            </a:r>
            <a:r>
              <a:rPr lang="en-US" dirty="0" err="1" smtClean="0">
                <a:solidFill>
                  <a:srgbClr val="D9D9D9"/>
                </a:solidFill>
              </a:rPr>
              <a:t>Kientz</a:t>
            </a:r>
            <a:r>
              <a:rPr lang="en-US" dirty="0" smtClean="0">
                <a:solidFill>
                  <a:srgbClr val="D9D9D9"/>
                </a:solidFill>
              </a:rPr>
              <a:t>, Saul Greenberg, Ehud </a:t>
            </a:r>
            <a:r>
              <a:rPr lang="en-US" dirty="0" err="1" smtClean="0">
                <a:solidFill>
                  <a:srgbClr val="D9D9D9"/>
                </a:solidFill>
              </a:rPr>
              <a:t>Sharlin</a:t>
            </a:r>
            <a:r>
              <a:rPr lang="en-US" dirty="0" smtClean="0">
                <a:solidFill>
                  <a:srgbClr val="D9D9D9"/>
                </a:solidFill>
              </a:rPr>
              <a:t>, Jake </a:t>
            </a:r>
            <a:r>
              <a:rPr lang="en-US" dirty="0" err="1" smtClean="0">
                <a:solidFill>
                  <a:srgbClr val="D9D9D9"/>
                </a:solidFill>
              </a:rPr>
              <a:t>Wobbrock</a:t>
            </a:r>
            <a:r>
              <a:rPr lang="en-US" dirty="0" smtClean="0">
                <a:solidFill>
                  <a:srgbClr val="D9D9D9"/>
                </a:solidFill>
              </a:rPr>
              <a:t>, Dave Hendry, Andy </a:t>
            </a:r>
            <a:r>
              <a:rPr lang="en-US" dirty="0" err="1" smtClean="0">
                <a:solidFill>
                  <a:srgbClr val="D9D9D9"/>
                </a:solidFill>
              </a:rPr>
              <a:t>Ko</a:t>
            </a:r>
            <a:r>
              <a:rPr lang="en-US" dirty="0" smtClean="0">
                <a:solidFill>
                  <a:srgbClr val="D9D9D9"/>
                </a:solidFill>
              </a:rPr>
              <a:t>, Jennifer Turns, &amp; Mark </a:t>
            </a:r>
            <a:r>
              <a:rPr lang="en-US" dirty="0" err="1" smtClean="0">
                <a:solidFill>
                  <a:srgbClr val="D9D9D9"/>
                </a:solidFill>
              </a:rPr>
              <a:t>Zachry</a:t>
            </a:r>
            <a:endParaRPr lang="en-US" dirty="0">
              <a:solidFill>
                <a:srgbClr val="D9D9D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Good design RARELY happens alone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Others are needed to help generate ideas, give feedback, etc.</a:t>
            </a:r>
          </a:p>
          <a:p>
            <a:endParaRPr lang="en-US" dirty="0" smtClean="0"/>
          </a:p>
          <a:p>
            <a:r>
              <a:rPr lang="en-US" dirty="0" smtClean="0"/>
              <a:t>Diversity of backgrounds, skills, and experiences are needed</a:t>
            </a:r>
          </a:p>
          <a:p>
            <a:endParaRPr lang="en-US" dirty="0" smtClean="0"/>
          </a:p>
          <a:p>
            <a:r>
              <a:rPr lang="en-US" dirty="0" smtClean="0"/>
              <a:t>Today’s lab is about understanding that group process and facilitating team formation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dirty="0" smtClean="0"/>
              <a:t>IDEO</a:t>
            </a:r>
            <a:r>
              <a:rPr lang="en-US" dirty="0" smtClean="0"/>
              <a:t>s Deep Dive: Shopping Cart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dirty="0" smtClean="0"/>
              <a:t>Excellent example of the user-centered design process</a:t>
            </a:r>
            <a:endParaRPr lang="en-US" dirty="0" smtClean="0"/>
          </a:p>
          <a:p>
            <a:pPr>
              <a:defRPr/>
            </a:pPr>
            <a:endParaRPr dirty="0" smtClean="0"/>
          </a:p>
          <a:p>
            <a:pPr>
              <a:defRPr/>
            </a:pPr>
            <a:r>
              <a:rPr dirty="0" smtClean="0"/>
              <a:t>IDEO’s Deep Dive Video</a:t>
            </a:r>
          </a:p>
          <a:p>
            <a:pPr lvl="1">
              <a:defRPr/>
            </a:pPr>
            <a:r>
              <a:rPr sz="2400" dirty="0" smtClean="0">
                <a:solidFill>
                  <a:schemeClr val="bg1"/>
                </a:solidFill>
              </a:rPr>
              <a:t>Part 1 - http://www.youtube.com/watch?v=ooN05Q030Qo</a:t>
            </a:r>
          </a:p>
          <a:p>
            <a:pPr lvl="1">
              <a:defRPr/>
            </a:pPr>
            <a:r>
              <a:rPr sz="2400" dirty="0" smtClean="0">
                <a:solidFill>
                  <a:schemeClr val="bg1"/>
                </a:solidFill>
              </a:rPr>
              <a:t>Part 2 - http://www.youtube.com/watch?v=_7_sZy-kusw</a:t>
            </a:r>
          </a:p>
          <a:p>
            <a:pPr lvl="1">
              <a:defRPr/>
            </a:pPr>
            <a:r>
              <a:rPr sz="2400" dirty="0" smtClean="0">
                <a:solidFill>
                  <a:schemeClr val="bg1"/>
                </a:solidFill>
              </a:rPr>
              <a:t>Part 3 - http://www.youtube.com/watch?v=FxO8t9Sonk8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Dive Discussion – 15 </a:t>
            </a:r>
            <a:r>
              <a:rPr lang="en-US" dirty="0" err="1" smtClean="0"/>
              <a:t>mins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Session – 35 </a:t>
            </a:r>
            <a:r>
              <a:rPr lang="en-US" dirty="0" err="1" smtClean="0"/>
              <a:t>mins</a:t>
            </a:r>
            <a:r>
              <a:rPr lang="en-US" dirty="0" smtClean="0"/>
              <a:t> total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into teams of three. These are not fixed.</a:t>
            </a:r>
          </a:p>
          <a:p>
            <a:endParaRPr lang="en-US" dirty="0" smtClean="0"/>
          </a:p>
          <a:p>
            <a:r>
              <a:rPr lang="en-US" dirty="0" smtClean="0"/>
              <a:t>Imagine you are working at IDEO, and need to design </a:t>
            </a:r>
            <a:r>
              <a:rPr lang="en-US" i="1" dirty="0" smtClean="0"/>
              <a:t>X</a:t>
            </a:r>
            <a:r>
              <a:rPr lang="en-US" dirty="0" smtClean="0"/>
              <a:t>—just as you saw them design the shopping cart. You will start thinking about this process in this session.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 1: Commuter bicycle</a:t>
            </a:r>
          </a:p>
          <a:p>
            <a:r>
              <a:rPr lang="en-US" dirty="0" smtClean="0"/>
              <a:t>Team 2: Sanitation dispensers</a:t>
            </a:r>
          </a:p>
          <a:p>
            <a:r>
              <a:rPr lang="en-US" dirty="0" smtClean="0"/>
              <a:t>Team 3: Personal health management</a:t>
            </a:r>
          </a:p>
          <a:p>
            <a:r>
              <a:rPr lang="en-US" dirty="0" smtClean="0"/>
              <a:t>Team 4: Hiker’s water filter</a:t>
            </a:r>
          </a:p>
          <a:p>
            <a:r>
              <a:rPr lang="en-US" dirty="0" smtClean="0"/>
              <a:t>Team 5: Self-checkout at grocery store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Session – 10 </a:t>
            </a:r>
            <a:r>
              <a:rPr lang="en-US" dirty="0" err="1" smtClean="0"/>
              <a:t>mins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problem (or problems) that needs to be addressed? Where would this be used? By whom? What is the current situation?</a:t>
            </a:r>
          </a:p>
          <a:p>
            <a:endParaRPr lang="en-US" dirty="0" smtClean="0"/>
          </a:p>
          <a:p>
            <a:r>
              <a:rPr lang="en-US" dirty="0" smtClean="0"/>
              <a:t>What are your assumptions about this problem?</a:t>
            </a:r>
          </a:p>
          <a:p>
            <a:endParaRPr lang="en-US" dirty="0" smtClean="0"/>
          </a:p>
          <a:p>
            <a:r>
              <a:rPr lang="en-US" dirty="0" smtClean="0"/>
              <a:t>What would you need to find out? Who would you ask? How would you ask?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Session – 5 min talks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minute talks – walk everyone through the charts you constructed</a:t>
            </a:r>
          </a:p>
          <a:p>
            <a:endParaRPr lang="en-US" dirty="0" smtClean="0"/>
          </a:p>
          <a:p>
            <a:r>
              <a:rPr lang="en-US" dirty="0" smtClean="0"/>
              <a:t>2 minute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aching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teaching-template</Template>
  <TotalTime>41</TotalTime>
  <Words>616</Words>
  <Application>Microsoft Office PowerPoint</Application>
  <PresentationFormat>On-screen Show (4:3)</PresentationFormat>
  <Paragraphs>103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teaching-template</vt:lpstr>
      <vt:lpstr>PowerPoint Presentation</vt:lpstr>
      <vt:lpstr>Deep Dive Groups</vt:lpstr>
      <vt:lpstr>Good design RARELY happens alone</vt:lpstr>
      <vt:lpstr>IDEOs Deep Dive: Shopping Cart</vt:lpstr>
      <vt:lpstr>Deep Dive Discussion – 15 mins</vt:lpstr>
      <vt:lpstr>Breakout Session – 35 mins total</vt:lpstr>
      <vt:lpstr>Breakout Session</vt:lpstr>
      <vt:lpstr>Breakout Session – 10 mins</vt:lpstr>
      <vt:lpstr>Breakout Session – 5 min talks</vt:lpstr>
      <vt:lpstr>Group Formation – 10-15 mins</vt:lpstr>
      <vt:lpstr>Project Ideas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Dive Groups</dc:title>
  <dc:creator>Tony</dc:creator>
  <cp:lastModifiedBy>Tony</cp:lastModifiedBy>
  <cp:revision>8</cp:revision>
  <dcterms:created xsi:type="dcterms:W3CDTF">2012-09-10T05:19:47Z</dcterms:created>
  <dcterms:modified xsi:type="dcterms:W3CDTF">2012-09-11T18:22:39Z</dcterms:modified>
</cp:coreProperties>
</file>