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3525"/>
  </p:normalViewPr>
  <p:slideViewPr>
    <p:cSldViewPr snapToGrid="0" snapToObjects="1">
      <p:cViewPr varScale="1">
        <p:scale>
          <a:sx n="64" d="100"/>
          <a:sy n="64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995D7-240D-5D4E-9543-0AB94BB5E7F6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35E5F-4019-0841-98CB-9EE971103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1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at </a:t>
            </a:r>
            <a:r>
              <a:rPr lang="en-US" b="1" u="sng" dirty="0" smtClean="0"/>
              <a:t>noon</a:t>
            </a:r>
            <a:r>
              <a:rPr lang="en-US" dirty="0" smtClean="0"/>
              <a:t> on </a:t>
            </a:r>
            <a:r>
              <a:rPr lang="nl-NL" dirty="0" smtClean="0"/>
              <a:t>Friday, </a:t>
            </a:r>
            <a:r>
              <a:rPr lang="nl-NL" dirty="0" err="1" smtClean="0"/>
              <a:t>March</a:t>
            </a:r>
            <a:r>
              <a:rPr lang="nl-NL" dirty="0" smtClean="0"/>
              <a:t> 10, no late </a:t>
            </a:r>
            <a:r>
              <a:rPr lang="nl-NL" dirty="0" err="1" smtClean="0"/>
              <a:t>submissions</a:t>
            </a:r>
            <a:endParaRPr lang="nl-NL" dirty="0" smtClean="0"/>
          </a:p>
          <a:p>
            <a:endParaRPr lang="nl-NL" dirty="0"/>
          </a:p>
          <a:p>
            <a:r>
              <a:rPr lang="nl-NL" dirty="0" err="1" smtClean="0"/>
              <a:t>Your</a:t>
            </a:r>
            <a:r>
              <a:rPr lang="nl-NL" dirty="0" smtClean="0"/>
              <a:t> job:</a:t>
            </a:r>
          </a:p>
          <a:p>
            <a:pPr marL="514350" indent="-514350">
              <a:buAutoNum type="arabicPeriod"/>
            </a:pPr>
            <a:r>
              <a:rPr lang="nl-NL" dirty="0" smtClean="0"/>
              <a:t>Translate </a:t>
            </a:r>
            <a:r>
              <a:rPr lang="nl-NL" dirty="0" err="1" smtClean="0"/>
              <a:t>the</a:t>
            </a:r>
            <a:r>
              <a:rPr lang="nl-NL" dirty="0" smtClean="0"/>
              <a:t> test scripts </a:t>
            </a:r>
            <a:r>
              <a:rPr lang="nl-NL" dirty="0" err="1" smtClean="0"/>
              <a:t>into</a:t>
            </a:r>
            <a:r>
              <a:rPr lang="nl-NL" dirty="0" smtClean="0"/>
              <a:t> unit tests in Visual Studio</a:t>
            </a:r>
          </a:p>
          <a:p>
            <a:endParaRPr lang="nl-NL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48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Scripts --&gt; Unit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66861" cy="4351338"/>
          </a:xfrm>
        </p:spPr>
        <p:txBody>
          <a:bodyPr>
            <a:normAutofit fontScale="40000" lnSpcReduction="20000"/>
          </a:bodyPr>
          <a:lstStyle/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CREATE(5, 10, 25, 100; 3; 10; 10; 10)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CONFIGURE([0]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Coke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250;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water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250;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stuff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205)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COIN_LOAD([0] 0; 5, 1)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COIN_LOAD([0] 1; 10, 1)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COIN_LOAD([0] 2; 25, 2)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COIN_LOAD([0] 3; 100, 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POP_LOAD([0] 0;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Coke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1)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POP_LOAD([0] 1;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water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1)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POP_LOAD([0] 2;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stuff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1)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INSERT([0] 100)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INSERT([0] 100)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INSERT([0] 100)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PRESS([0] 0)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EXTRACT([0])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CHECK_DELIVERY(50,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Coke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UNLOAD([0] 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CHECK_TEARDOWN(315; 0;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water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", "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stuff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")</a:t>
            </a:r>
          </a:p>
          <a:p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22504" y="3697357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950637" y="3245920"/>
            <a:ext cx="4403163" cy="15107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Create the vending machine</a:t>
            </a:r>
          </a:p>
          <a:p>
            <a:r>
              <a:rPr lang="en-US" sz="2000" dirty="0" smtClean="0"/>
              <a:t>Instantiate the logic class</a:t>
            </a:r>
          </a:p>
          <a:p>
            <a:r>
              <a:rPr lang="en-US" sz="2000" dirty="0" smtClean="0"/>
              <a:t>Do each step</a:t>
            </a:r>
            <a:r>
              <a:rPr lang="mr-IN" sz="2000" dirty="0" smtClean="0"/>
              <a:t>…</a:t>
            </a:r>
            <a:r>
              <a:rPr lang="en-US" sz="2000" dirty="0" smtClean="0"/>
              <a:t> </a:t>
            </a:r>
          </a:p>
          <a:p>
            <a:r>
              <a:rPr lang="en-US" sz="2000" dirty="0"/>
              <a:t>A</a:t>
            </a:r>
            <a:r>
              <a:rPr lang="en-US" sz="2000" dirty="0" smtClean="0"/>
              <a:t>ll as a unit test</a:t>
            </a:r>
          </a:p>
        </p:txBody>
      </p:sp>
    </p:spTree>
    <p:extLst>
      <p:ext uri="{BB962C8B-B14F-4D97-AF65-F5344CB8AC3E}">
        <p14:creationId xmlns:p14="http://schemas.microsoft.com/office/powerpoint/2010/main" val="30355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You’ve already seen this in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TestClass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]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TestCases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[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TestMethod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]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public void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FooTest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() {</a:t>
            </a: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Assert.AreEqual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expectedValue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actualValue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}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^ Fails if the expected value does not match the actual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7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You’ve already seen this in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TestClass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]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public class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TestCases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{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[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TestMethod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]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[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ExpectedException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typeof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AssertFailedException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))]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public void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FooTest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() {</a:t>
            </a:r>
          </a:p>
          <a:p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Assert.Fail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();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}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^ Passes so long as the exception gets fired!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23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your tests should PASS</a:t>
            </a:r>
          </a:p>
          <a:p>
            <a:endParaRPr lang="en-US" dirty="0"/>
          </a:p>
          <a:p>
            <a:r>
              <a:rPr lang="en-US" dirty="0" smtClean="0"/>
              <a:t>For sequences of actions that should result in a pass, these should PASS</a:t>
            </a:r>
          </a:p>
          <a:p>
            <a:endParaRPr lang="en-US" dirty="0"/>
          </a:p>
          <a:p>
            <a:r>
              <a:rPr lang="en-US" dirty="0" smtClean="0"/>
              <a:t>For sequences of actions that should result in a fail, put an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ExpectedException</a:t>
            </a:r>
            <a:r>
              <a:rPr lang="en-US" dirty="0" smtClean="0"/>
              <a:t> attribute at the top of the method to indicate what exception should be thrown </a:t>
            </a:r>
            <a:r>
              <a:rPr lang="mr-IN" dirty="0" smtClean="0"/>
              <a:t>–</a:t>
            </a:r>
            <a:r>
              <a:rPr lang="en-US" dirty="0" smtClean="0"/>
              <a:t> this will make the test PASS (because the code you are driving did the right thing).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19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forget to add the Logic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94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60</TotalTime>
  <Words>302</Words>
  <Application>Microsoft Macintosh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Courier New</vt:lpstr>
      <vt:lpstr>Helvetica Neue</vt:lpstr>
      <vt:lpstr>Wingdings</vt:lpstr>
      <vt:lpstr>Arial</vt:lpstr>
      <vt:lpstr>Office Theme</vt:lpstr>
      <vt:lpstr>A3</vt:lpstr>
      <vt:lpstr>A3</vt:lpstr>
      <vt:lpstr>Test Scripts --&gt; Unit Tests</vt:lpstr>
      <vt:lpstr>You’ve already seen this in tutorial</vt:lpstr>
      <vt:lpstr>You’ve already seen this in tutorial</vt:lpstr>
      <vt:lpstr>Tests</vt:lpstr>
      <vt:lpstr>Hint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</dc:title>
  <dc:creator>Anthony Tang</dc:creator>
  <cp:lastModifiedBy>Anthony Tang</cp:lastModifiedBy>
  <cp:revision>5</cp:revision>
  <dcterms:created xsi:type="dcterms:W3CDTF">2017-02-11T22:53:44Z</dcterms:created>
  <dcterms:modified xsi:type="dcterms:W3CDTF">2017-02-11T23:53:52Z</dcterms:modified>
</cp:coreProperties>
</file>