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80239" autoAdjust="0"/>
  </p:normalViewPr>
  <p:slideViewPr>
    <p:cSldViewPr snapToGrid="0" snapToObjects="1">
      <p:cViewPr>
        <p:scale>
          <a:sx n="59" d="100"/>
          <a:sy n="59" d="100"/>
        </p:scale>
        <p:origin x="66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4AEB-D508-4C96-B99A-87E9B5100D8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3286-39D2-4FF4-AB08-15720278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https://jeffknupp.com/blog/2013/12/09/improve-your-python-understanding-unit-testing/</a:t>
            </a:r>
          </a:p>
          <a:p>
            <a:r>
              <a:rPr lang="en-US" dirty="0"/>
              <a:t>https://docs.python.org/2/library/unittest.html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3286-39D2-4FF4-AB08-157202789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5A5E-FC2B-4713-9124-9B79F44FF895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1513-108D-49F9-B751-05084BD93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5DCD-4DBC-4134-AEF2-0BF1A7355B6F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527B-E95D-4CB8-B0D7-FF0386334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1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EC06-C79A-4B07-B866-2180A7F94D33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6E39-A61F-4B8E-B64D-B3D5DB76A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5506-ED92-46DF-989C-ABD7B06ABA2B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B600-BF50-4E81-BA08-7539AD16E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4BBB-97D3-48D9-B7FF-0E52BF635885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7D5-DA91-4FDA-9CC0-81C18DE01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3338-ACE8-47F8-AF01-E46609878277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5915-B179-42A1-9402-7E836AE2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AF92-63A4-4E4A-B8F4-F525D41A4E7C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D3BE-9509-4ED3-81F0-A2BEABBD6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951B-3F50-41F1-91D1-719FAC662862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473B-BA57-49ED-A11D-9778F4DE3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41DB-0E3C-42C1-ACA5-21DA22C5AFD2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4330-58A9-4F11-A9BE-0806F2BA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E2B4-DE80-4EED-818E-91F91DE30035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6B6E-15CE-4FFE-A6B7-A74D1041B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BE4C-BCD5-4B52-BF92-499C72876D35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E1C-B037-406C-8D42-967AA99A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789DE1DB-96B5-40F6-9839-E88C63CA2B2E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63AB82F0-A157-4AFD-9809-70675234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Helvetica Neue"/>
                <a:ea typeface="Helvetica Neue"/>
                <a:cs typeface="Helvetica Neue"/>
              </a:rPr>
              <a:t>A3 Redux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latin typeface="Helvetica Neue"/>
              <a:ea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“Modularizing” Test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group by “related” tests: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T08-good-approximate-change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T09-good-hard-for-change</a:t>
            </a:r>
          </a:p>
          <a:p>
            <a:endParaRPr lang="en-US" dirty="0"/>
          </a:p>
          <a:p>
            <a:pPr lvl="1"/>
            <a:r>
              <a:rPr lang="en-US" dirty="0"/>
              <a:t>All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U*tests</a:t>
            </a:r>
            <a:endParaRPr lang="en-US" dirty="0">
              <a:latin typeface="Helvetica Neue"/>
              <a:cs typeface="Courier New" panose="02070309020205020404" pitchFamily="49" charset="0"/>
            </a:endParaRPr>
          </a:p>
          <a:p>
            <a:endParaRPr lang="en-US" dirty="0">
              <a:latin typeface="Helvetica Neue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Frameworks are Similar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 Unit Testing </a:t>
            </a:r>
            <a:r>
              <a:rPr lang="en-US" dirty="0" smtClean="0"/>
              <a:t>==</a:t>
            </a:r>
            <a:r>
              <a:rPr lang="en-US" dirty="0" smtClean="0"/>
              <a:t> </a:t>
            </a:r>
            <a:r>
              <a:rPr lang="en-US" dirty="0" err="1"/>
              <a:t>NUnit</a:t>
            </a:r>
            <a:r>
              <a:rPr lang="en-US" dirty="0"/>
              <a:t> (C#) == JUnit (Java) == Python unit test</a:t>
            </a:r>
          </a:p>
          <a:p>
            <a:endParaRPr lang="en-US" dirty="0"/>
          </a:p>
          <a:p>
            <a:r>
              <a:rPr lang="en-US" dirty="0"/>
              <a:t>Syntax is slightly different, but the core flow is basically the same (spec preconditions, do stuff, compare expected to actual values)</a:t>
            </a:r>
          </a:p>
          <a:p>
            <a:endParaRPr lang="en-US" dirty="0"/>
          </a:p>
          <a:p>
            <a:r>
              <a:rPr lang="en-US" dirty="0"/>
              <a:t>Running also sometimes differ: through IDE, command line, separate  GUI</a:t>
            </a:r>
          </a:p>
        </p:txBody>
      </p:sp>
    </p:spTree>
    <p:extLst>
      <p:ext uri="{BB962C8B-B14F-4D97-AF65-F5344CB8AC3E}">
        <p14:creationId xmlns:p14="http://schemas.microsoft.com/office/powerpoint/2010/main" val="39054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3333"/>
            <a:ext cx="10515600" cy="1325563"/>
          </a:xfrm>
        </p:spPr>
        <p:txBody>
          <a:bodyPr/>
          <a:lstStyle/>
          <a:p>
            <a:r>
              <a:rPr lang="en-US" dirty="0"/>
              <a:t>JUnit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81"/>
            <a:ext cx="12192000" cy="6461125"/>
          </a:xfrm>
        </p:spPr>
      </p:pic>
    </p:spTree>
    <p:extLst>
      <p:ext uri="{BB962C8B-B14F-4D97-AF65-F5344CB8AC3E}">
        <p14:creationId xmlns:p14="http://schemas.microsoft.com/office/powerpoint/2010/main" val="7368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600200"/>
            <a:ext cx="121824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825625"/>
            <a:ext cx="1205865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08387"/>
            <a:ext cx="10269236" cy="1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vs.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9571"/>
            <a:ext cx="1092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vs.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83" y="-46718"/>
            <a:ext cx="919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A3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now know how to do simple unit testing</a:t>
            </a:r>
          </a:p>
          <a:p>
            <a:endParaRPr lang="en-US" dirty="0"/>
          </a:p>
          <a:p>
            <a:r>
              <a:rPr lang="en-US" dirty="0"/>
              <a:t>Remember to use these powers for the forces of good</a:t>
            </a:r>
          </a:p>
        </p:txBody>
      </p:sp>
    </p:spTree>
    <p:extLst>
      <p:ext uri="{BB962C8B-B14F-4D97-AF65-F5344CB8AC3E}">
        <p14:creationId xmlns:p14="http://schemas.microsoft.com/office/powerpoint/2010/main" val="30926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505"/>
            <a:ext cx="10515600" cy="4351338"/>
          </a:xfrm>
        </p:spPr>
        <p:txBody>
          <a:bodyPr/>
          <a:lstStyle/>
          <a:p>
            <a:r>
              <a:rPr lang="en-US" dirty="0"/>
              <a:t>By now, you should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Conceptually group tests into 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Design automated unit tests for those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 how to operate automated unit testing machinery within an IDE (Visual Studio)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8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now, you should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/>
              <a:t>Conceptually group tests into 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Design automated unit tests for those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 how to operate automated unit testing machinery within an IDE (Visual Studio)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Unit/Integration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constitutes a “unit”? Depends a bit on your perspective. In some ways, this assignment is about integration testing (do all these pieces fit together and work?); however, in the real world, the </a:t>
            </a:r>
            <a:r>
              <a:rPr lang="en-US" dirty="0" err="1"/>
              <a:t>VendingMachine</a:t>
            </a:r>
            <a:r>
              <a:rPr lang="en-US" dirty="0"/>
              <a:t> might frequently be considered a “unit.”</a:t>
            </a:r>
          </a:p>
          <a:p>
            <a:endParaRPr lang="en-US" dirty="0"/>
          </a:p>
          <a:p>
            <a:r>
              <a:rPr lang="en-US" dirty="0"/>
              <a:t>Regardless, the testing proceeds similarly:</a:t>
            </a:r>
          </a:p>
          <a:p>
            <a:r>
              <a:rPr lang="en-US" dirty="0"/>
              <a:t>	[define preconditions]</a:t>
            </a:r>
          </a:p>
          <a:p>
            <a:r>
              <a:rPr lang="en-US" dirty="0"/>
              <a:t>	[execute some </a:t>
            </a:r>
            <a:r>
              <a:rPr lang="en-US" dirty="0" err="1"/>
              <a:t>behaviours</a:t>
            </a:r>
            <a:r>
              <a:rPr lang="en-US" dirty="0"/>
              <a:t>]</a:t>
            </a:r>
          </a:p>
          <a:p>
            <a:r>
              <a:rPr lang="en-US" dirty="0"/>
              <a:t>	[check if expected values match actual values]</a:t>
            </a:r>
          </a:p>
        </p:txBody>
      </p:sp>
    </p:spTree>
    <p:extLst>
      <p:ext uri="{BB962C8B-B14F-4D97-AF65-F5344CB8AC3E}">
        <p14:creationId xmlns:p14="http://schemas.microsoft.com/office/powerpoint/2010/main" val="118331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annoying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Extracting (and comparing) things from delivery chute</a:t>
            </a:r>
          </a:p>
          <a:p>
            <a:r>
              <a:rPr lang="en-US" dirty="0"/>
              <a:t>Extracting (and comparing) things from the vending machine</a:t>
            </a:r>
          </a:p>
          <a:p>
            <a:endParaRPr lang="en-US" dirty="0"/>
          </a:p>
          <a:p>
            <a:r>
              <a:rPr lang="en-US" dirty="0"/>
              <a:t>A lot of code/repetition</a:t>
            </a:r>
          </a:p>
        </p:txBody>
      </p:sp>
    </p:spTree>
    <p:extLst>
      <p:ext uri="{BB962C8B-B14F-4D97-AF65-F5344CB8AC3E}">
        <p14:creationId xmlns:p14="http://schemas.microsoft.com/office/powerpoint/2010/main" val="138121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and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A3 solution was a bit dumb</a:t>
            </a:r>
          </a:p>
          <a:p>
            <a:r>
              <a:rPr lang="en-US" dirty="0"/>
              <a:t>A4 shell is a bit more elegant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68447" y="2806676"/>
            <a:ext cx="7531842" cy="12926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Tuple&lt;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ExtractDelivery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HardwareFacade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hardware) {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items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hardware.DeliveryChute.RemoveItems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cents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items.OfType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&lt;Coin&gt;().Sum(coin =&gt;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coin.Value.Value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products 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items.OfType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&lt;Product&gt;().Select(product =&gt;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product.Name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ToArray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Tuple&lt;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[]&gt;(cents, products);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68447" y="4231855"/>
            <a:ext cx="8664103" cy="7386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CheckDelivery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(Tuple&lt;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[]&gt; delivery,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cents,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productNames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Assert.AreEqual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(cents, delivery.Item1);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Assert.IsTrue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productNames.SequenceEqual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(delivery.Item2));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68447" y="5047598"/>
            <a:ext cx="7785370" cy="169277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delivery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VMUtility.ExtractDelivery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.hardware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VMUtility.CheckDelivery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(delivery, 0,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{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"Coke"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</a:rPr>
              <a:t>           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CheckDelivery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ExtractDelivery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.hardware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0,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{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"Coke"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API 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2400" dirty="0"/>
              <a:t>Think about how you want someone to be using your code (or, how you want to use your code):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the “language” you want them to use?</a:t>
            </a:r>
          </a:p>
          <a:p>
            <a:pPr lvl="2"/>
            <a:r>
              <a:rPr lang="en-US" sz="1800" dirty="0"/>
              <a:t>What are the verbs/nouns that should be here?</a:t>
            </a:r>
          </a:p>
          <a:p>
            <a:pPr lvl="2"/>
            <a:r>
              <a:rPr lang="en-US" sz="1800" dirty="0"/>
              <a:t>What is the language that the “user” of your API is thinking of?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much should they need to know to use this?</a:t>
            </a:r>
          </a:p>
          <a:p>
            <a:pPr lvl="2"/>
            <a:r>
              <a:rPr lang="en-US" sz="1800" dirty="0"/>
              <a:t>Do they need to know about the abstractions you’re using?</a:t>
            </a:r>
          </a:p>
          <a:p>
            <a:pPr lvl="2"/>
            <a:r>
              <a:rPr lang="en-US" sz="1800" dirty="0"/>
              <a:t>Could someone reading the code understand what was going on (without digging into the code)?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the order they will be thinking of things in?</a:t>
            </a:r>
          </a:p>
          <a:p>
            <a:endParaRPr lang="en-US" sz="2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36020" y="2678461"/>
            <a:ext cx="9321733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</a:rPr>
              <a:t>            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CheckDelivery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ExtractDelivery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.hardware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0,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{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"Coke"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unit tests is a way of expressing how you think the system ought to work (it’s actually a lot like a spec in this sense!)</a:t>
            </a:r>
          </a:p>
          <a:p>
            <a:endParaRPr lang="en-US" dirty="0"/>
          </a:p>
          <a:p>
            <a:r>
              <a:rPr lang="en-US" dirty="0"/>
              <a:t>Remember: when we were in the midst of doing A2, someone in the class asked, “Can we just have the scripts you’ll be testing our code on?”</a:t>
            </a:r>
          </a:p>
          <a:p>
            <a:endParaRPr lang="en-US" dirty="0"/>
          </a:p>
          <a:p>
            <a:r>
              <a:rPr lang="en-US" dirty="0"/>
              <a:t>Test-driven development: Writing the test cases first(!), and then moving towards writing the code that you need (to make the code work)</a:t>
            </a:r>
          </a:p>
        </p:txBody>
      </p:sp>
    </p:spTree>
    <p:extLst>
      <p:ext uri="{BB962C8B-B14F-4D97-AF65-F5344CB8AC3E}">
        <p14:creationId xmlns:p14="http://schemas.microsoft.com/office/powerpoint/2010/main" val="163625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“Modularizing” Test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[define preconditions]</a:t>
            </a:r>
          </a:p>
          <a:p>
            <a:r>
              <a:rPr lang="en-US" dirty="0"/>
              <a:t>[execute some </a:t>
            </a:r>
            <a:r>
              <a:rPr lang="en-US" dirty="0" err="1"/>
              <a:t>behaviours</a:t>
            </a:r>
            <a:r>
              <a:rPr lang="en-US" dirty="0"/>
              <a:t>]</a:t>
            </a:r>
          </a:p>
          <a:p>
            <a:r>
              <a:rPr lang="en-US" dirty="0"/>
              <a:t>[check if expected values match actual values]</a:t>
            </a:r>
          </a:p>
          <a:p>
            <a:endParaRPr lang="en-US" dirty="0"/>
          </a:p>
          <a:p>
            <a:r>
              <a:rPr lang="en-US" dirty="0"/>
              <a:t>The preconditions were often similar/common across multiple tests. In the VS Testing framework, you could have used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TestInitialize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attribute to say, “Execute this each time before each test”</a:t>
            </a:r>
          </a:p>
        </p:txBody>
      </p:sp>
    </p:spTree>
    <p:extLst>
      <p:ext uri="{BB962C8B-B14F-4D97-AF65-F5344CB8AC3E}">
        <p14:creationId xmlns:p14="http://schemas.microsoft.com/office/powerpoint/2010/main" val="284846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381D81B-C042-4939-BD98-27A74A9C506C}" vid="{1A4AFA8A-1B83-49A3-825B-1E636C811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TonyTangPPTTemplate</Template>
  <TotalTime>81</TotalTime>
  <Words>571</Words>
  <Application>Microsoft Macintosh PowerPoint</Application>
  <PresentationFormat>Widescreen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Consolas</vt:lpstr>
      <vt:lpstr>Courier New</vt:lpstr>
      <vt:lpstr>Helvetica Neue</vt:lpstr>
      <vt:lpstr>Arial</vt:lpstr>
      <vt:lpstr>Office Theme</vt:lpstr>
      <vt:lpstr>A3 Redux</vt:lpstr>
      <vt:lpstr>Learning Objectives</vt:lpstr>
      <vt:lpstr>Learning Objectives</vt:lpstr>
      <vt:lpstr>Automated Unit/Integration Testing</vt:lpstr>
      <vt:lpstr>What was annoying</vt:lpstr>
      <vt:lpstr>Extracting and Checking</vt:lpstr>
      <vt:lpstr>Aside: API Usability</vt:lpstr>
      <vt:lpstr>Lots of Code</vt:lpstr>
      <vt:lpstr>“Modularizing” Test Code</vt:lpstr>
      <vt:lpstr>“Modularizing” Test Code</vt:lpstr>
      <vt:lpstr>Unit Testing Frameworks are Similar</vt:lpstr>
      <vt:lpstr>JUnit</vt:lpstr>
      <vt:lpstr>Python Unit Testing</vt:lpstr>
      <vt:lpstr>Python Unit Testing</vt:lpstr>
      <vt:lpstr>GUI vs. Command Line</vt:lpstr>
      <vt:lpstr>GUI vs. Command Line</vt:lpstr>
      <vt:lpstr>A3 Learning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 Redux</dc:title>
  <dc:creator>Anthony Tang</dc:creator>
  <cp:lastModifiedBy>Anthony Tang</cp:lastModifiedBy>
  <cp:revision>12</cp:revision>
  <dcterms:created xsi:type="dcterms:W3CDTF">2017-03-14T21:33:53Z</dcterms:created>
  <dcterms:modified xsi:type="dcterms:W3CDTF">2017-03-15T17:25:26Z</dcterms:modified>
</cp:coreProperties>
</file>