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/>
    <p:restoredTop sz="83145"/>
  </p:normalViewPr>
  <p:slideViewPr>
    <p:cSldViewPr snapToGrid="0" snapToObjects="1">
      <p:cViewPr varScale="1">
        <p:scale>
          <a:sx n="74" d="100"/>
          <a:sy n="74" d="100"/>
        </p:scale>
        <p:origin x="4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377E3-914E-1D4F-921D-462D7FB6EA84}" type="datetimeFigureOut">
              <a:rPr lang="en-US" smtClean="0"/>
              <a:t>1/30/17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2BBA9-4EA7-3F47-845D-000D8D573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893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gist.github.com</a:t>
            </a:r>
            <a:r>
              <a:rPr lang="en-US" dirty="0" smtClean="0"/>
              <a:t>/</a:t>
            </a:r>
            <a:r>
              <a:rPr lang="en-US" dirty="0" err="1" smtClean="0"/>
              <a:t>hcitang</a:t>
            </a:r>
            <a:r>
              <a:rPr lang="en-US" dirty="0" smtClean="0"/>
              <a:t>/8e6eb305280cee599f566e5c4fc984f1</a:t>
            </a:r>
          </a:p>
          <a:p>
            <a:r>
              <a:rPr lang="en-US" dirty="0" smtClean="0"/>
              <a:t>^ Kitchen</a:t>
            </a:r>
          </a:p>
          <a:p>
            <a:endParaRPr lang="en-US" dirty="0" smtClean="0"/>
          </a:p>
          <a:p>
            <a:r>
              <a:rPr lang="en-US" dirty="0" smtClean="0"/>
              <a:t>https://</a:t>
            </a:r>
            <a:r>
              <a:rPr lang="en-US" dirty="0" err="1" smtClean="0"/>
              <a:t>gist.github.com</a:t>
            </a:r>
            <a:r>
              <a:rPr lang="en-US" dirty="0" smtClean="0"/>
              <a:t>/</a:t>
            </a:r>
            <a:r>
              <a:rPr lang="en-US" dirty="0" err="1" smtClean="0"/>
              <a:t>hcitang</a:t>
            </a:r>
            <a:r>
              <a:rPr lang="en-US" dirty="0" smtClean="0"/>
              <a:t>/80e87c62a391d60ac1cac7695f7a44c0</a:t>
            </a:r>
          </a:p>
          <a:p>
            <a:r>
              <a:rPr lang="en-US" dirty="0" smtClean="0"/>
              <a:t>^ Kitchen with Tony</a:t>
            </a:r>
          </a:p>
          <a:p>
            <a:endParaRPr lang="en-US" dirty="0" smtClean="0"/>
          </a:p>
          <a:p>
            <a:r>
              <a:rPr lang="en-US" dirty="0" smtClean="0"/>
              <a:t>https://</a:t>
            </a:r>
            <a:r>
              <a:rPr lang="en-US" dirty="0" err="1" smtClean="0"/>
              <a:t>gist.github.com</a:t>
            </a:r>
            <a:r>
              <a:rPr lang="en-US" dirty="0" smtClean="0"/>
              <a:t>/</a:t>
            </a:r>
            <a:r>
              <a:rPr lang="en-US" dirty="0" err="1" smtClean="0"/>
              <a:t>hcitang</a:t>
            </a:r>
            <a:r>
              <a:rPr lang="en-US" dirty="0" smtClean="0"/>
              <a:t>/85bbb3cab1cdb9ce1d16803a5dee8797</a:t>
            </a:r>
          </a:p>
          <a:p>
            <a:r>
              <a:rPr lang="en-US" dirty="0" smtClean="0"/>
              <a:t>^ Kitchen with Tony on a different thread</a:t>
            </a:r>
          </a:p>
          <a:p>
            <a:endParaRPr lang="en-US" dirty="0" smtClean="0"/>
          </a:p>
          <a:p>
            <a:r>
              <a:rPr lang="en-US" dirty="0" smtClean="0"/>
              <a:t>https://</a:t>
            </a:r>
            <a:r>
              <a:rPr lang="en-US" dirty="0" err="1" smtClean="0"/>
              <a:t>gist.github.com</a:t>
            </a:r>
            <a:r>
              <a:rPr lang="en-US" dirty="0" smtClean="0"/>
              <a:t>/</a:t>
            </a:r>
            <a:r>
              <a:rPr lang="en-US" dirty="0" err="1" smtClean="0"/>
              <a:t>hcitang</a:t>
            </a:r>
            <a:r>
              <a:rPr lang="en-US" dirty="0" smtClean="0"/>
              <a:t>/4653a91be55b65a28490517fac15a6bb</a:t>
            </a:r>
          </a:p>
          <a:p>
            <a:r>
              <a:rPr lang="en-US" dirty="0" smtClean="0"/>
              <a:t>^ Kitchen with Tony w/ typed </a:t>
            </a:r>
            <a:r>
              <a:rPr lang="en-US" dirty="0" err="1" smtClean="0"/>
              <a:t>EventArgs</a:t>
            </a:r>
            <a:r>
              <a:rPr lang="en-US" dirty="0" smtClean="0"/>
              <a:t> (</a:t>
            </a:r>
            <a:r>
              <a:rPr lang="en-US" dirty="0" err="1" smtClean="0"/>
              <a:t>FoodEventArgs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2BBA9-4EA7-3F47-845D-000D8D573B4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9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4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4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4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2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2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5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charset="0"/>
        <a:buNone/>
        <a:defRPr sz="4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SENG 301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9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at </a:t>
            </a:r>
            <a:r>
              <a:rPr lang="en-US" b="1" u="sng" dirty="0" smtClean="0"/>
              <a:t>noon</a:t>
            </a:r>
            <a:r>
              <a:rPr lang="en-US" dirty="0" smtClean="0"/>
              <a:t> on Monday, 2/13 </a:t>
            </a:r>
            <a:r>
              <a:rPr lang="mr-IN" dirty="0" smtClean="0"/>
              <a:t>–</a:t>
            </a:r>
            <a:r>
              <a:rPr lang="en-US" dirty="0" smtClean="0"/>
              <a:t> no late submissions</a:t>
            </a:r>
          </a:p>
          <a:p>
            <a:endParaRPr lang="en-US" dirty="0"/>
          </a:p>
          <a:p>
            <a:r>
              <a:rPr lang="en-US" dirty="0" smtClean="0"/>
              <a:t>Your job:</a:t>
            </a:r>
          </a:p>
          <a:p>
            <a:pPr marL="514350" indent="-514350">
              <a:buAutoNum type="arabicPeriod"/>
            </a:pPr>
            <a:r>
              <a:rPr lang="en-US" dirty="0" smtClean="0"/>
              <a:t>Write code that uses </a:t>
            </a:r>
            <a:r>
              <a:rPr lang="en-US" dirty="0" err="1" smtClean="0"/>
              <a:t>EventHandlers</a:t>
            </a:r>
            <a:r>
              <a:rPr lang="en-US" dirty="0" smtClean="0"/>
              <a:t> to deal with the logic of the vending machine</a:t>
            </a:r>
          </a:p>
          <a:p>
            <a:pPr marL="514350" indent="-514350">
              <a:buAutoNum type="arabicPeriod"/>
            </a:pPr>
            <a:r>
              <a:rPr lang="en-US" dirty="0" smtClean="0"/>
              <a:t>Develop </a:t>
            </a:r>
            <a:r>
              <a:rPr lang="en-US" u="sng" dirty="0" smtClean="0"/>
              <a:t>six</a:t>
            </a:r>
            <a:r>
              <a:rPr lang="en-US" dirty="0" smtClean="0"/>
              <a:t> diagrams: three each for my solution of A1, and three each for your solution of A2. Diagrams for each: structural diagram, sequence diagram, and state diagram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45216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Handling in 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Kitchen example </a:t>
            </a:r>
            <a:r>
              <a:rPr lang="mr-IN" dirty="0" smtClean="0"/>
              <a:t>–</a:t>
            </a:r>
            <a:r>
              <a:rPr lang="en-US" dirty="0" smtClean="0"/>
              <a:t> you can place an order, and it can send a message when the food is cooked</a:t>
            </a:r>
          </a:p>
          <a:p>
            <a:endParaRPr lang="en-US" dirty="0"/>
          </a:p>
          <a:p>
            <a:r>
              <a:rPr lang="en-US" dirty="0" smtClean="0"/>
              <a:t>The object that is listening for the message can /do/ stuff when it gets that message</a:t>
            </a:r>
          </a:p>
          <a:p>
            <a:endParaRPr lang="en-US" dirty="0"/>
          </a:p>
          <a:p>
            <a:r>
              <a:rPr lang="en-US" dirty="0" smtClean="0"/>
              <a:t>Here, the kitchen object </a:t>
            </a:r>
            <a:r>
              <a:rPr lang="en-US" u="sng" dirty="0" smtClean="0"/>
              <a:t>publishes</a:t>
            </a:r>
            <a:r>
              <a:rPr lang="en-US" dirty="0" smtClean="0"/>
              <a:t> an event, and the listening object </a:t>
            </a:r>
            <a:r>
              <a:rPr lang="en-US" u="sng" dirty="0" smtClean="0"/>
              <a:t>subscribes</a:t>
            </a:r>
            <a:r>
              <a:rPr lang="en-US" dirty="0" smtClean="0"/>
              <a:t> to that event from the kitchen object. When the kitchen </a:t>
            </a:r>
            <a:r>
              <a:rPr lang="en-US" u="sng" dirty="0" smtClean="0"/>
              <a:t>fires</a:t>
            </a:r>
            <a:r>
              <a:rPr lang="en-US" dirty="0" smtClean="0"/>
              <a:t> the event, the listening object gets </a:t>
            </a:r>
            <a:r>
              <a:rPr lang="en-US" u="sng" dirty="0" smtClean="0"/>
              <a:t>notified</a:t>
            </a:r>
            <a:r>
              <a:rPr lang="en-US" dirty="0" smtClean="0"/>
              <a:t>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97433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Handling in 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https://</a:t>
            </a:r>
            <a:r>
              <a:rPr lang="en-US" dirty="0" err="1" smtClean="0"/>
              <a:t>gist.github.com</a:t>
            </a:r>
            <a:r>
              <a:rPr lang="en-US" dirty="0" smtClean="0"/>
              <a:t>/</a:t>
            </a:r>
            <a:r>
              <a:rPr lang="en-US" dirty="0" err="1" smtClean="0"/>
              <a:t>hcitang</a:t>
            </a:r>
            <a:r>
              <a:rPr lang="en-US" dirty="0" smtClean="0"/>
              <a:t>/8e6eb305280cee599f566e5c4fc984f1</a:t>
            </a:r>
          </a:p>
          <a:p>
            <a:r>
              <a:rPr lang="en-US" dirty="0" smtClean="0"/>
              <a:t>^ Kitchen</a:t>
            </a:r>
          </a:p>
          <a:p>
            <a:endParaRPr lang="en-US" dirty="0" smtClean="0"/>
          </a:p>
          <a:p>
            <a:r>
              <a:rPr lang="en-US" dirty="0"/>
              <a:t>https://</a:t>
            </a:r>
            <a:r>
              <a:rPr lang="en-US" dirty="0" err="1" smtClean="0"/>
              <a:t>gist.github.com</a:t>
            </a:r>
            <a:r>
              <a:rPr lang="en-US" dirty="0" smtClean="0"/>
              <a:t>/</a:t>
            </a:r>
            <a:r>
              <a:rPr lang="en-US" dirty="0" err="1" smtClean="0"/>
              <a:t>hcitang</a:t>
            </a:r>
            <a:r>
              <a:rPr lang="en-US" dirty="0" smtClean="0"/>
              <a:t>/80e87c62a391d60ac1cac7695f7a44c0</a:t>
            </a:r>
          </a:p>
          <a:p>
            <a:r>
              <a:rPr lang="en-US" dirty="0" smtClean="0"/>
              <a:t>^ Kitchen with Tony</a:t>
            </a:r>
          </a:p>
          <a:p>
            <a:endParaRPr lang="en-US" dirty="0"/>
          </a:p>
          <a:p>
            <a:r>
              <a:rPr lang="en-US" dirty="0"/>
              <a:t>https://</a:t>
            </a:r>
            <a:r>
              <a:rPr lang="en-US" dirty="0" err="1" smtClean="0"/>
              <a:t>gist.github.com</a:t>
            </a:r>
            <a:r>
              <a:rPr lang="en-US" dirty="0" smtClean="0"/>
              <a:t>/</a:t>
            </a:r>
            <a:r>
              <a:rPr lang="en-US" dirty="0" err="1" smtClean="0"/>
              <a:t>hcitang</a:t>
            </a:r>
            <a:r>
              <a:rPr lang="en-US" dirty="0" smtClean="0"/>
              <a:t>/85bbb3cab1cdb9ce1d16803a5dee8797</a:t>
            </a:r>
          </a:p>
          <a:p>
            <a:r>
              <a:rPr lang="en-US" dirty="0" smtClean="0"/>
              <a:t>^ Kitchen with Tony on a different thread</a:t>
            </a:r>
          </a:p>
          <a:p>
            <a:endParaRPr lang="en-US" dirty="0"/>
          </a:p>
          <a:p>
            <a:r>
              <a:rPr lang="en-US" dirty="0"/>
              <a:t>https://</a:t>
            </a:r>
            <a:r>
              <a:rPr lang="en-US" dirty="0" err="1" smtClean="0"/>
              <a:t>gist.github.com</a:t>
            </a:r>
            <a:r>
              <a:rPr lang="en-US" dirty="0" smtClean="0"/>
              <a:t>/</a:t>
            </a:r>
            <a:r>
              <a:rPr lang="en-US" dirty="0" err="1" smtClean="0"/>
              <a:t>hcitang</a:t>
            </a:r>
            <a:r>
              <a:rPr lang="en-US" dirty="0" smtClean="0"/>
              <a:t>/4653a91be55b65a28490517fac15a6bb</a:t>
            </a:r>
          </a:p>
          <a:p>
            <a:r>
              <a:rPr lang="en-US" dirty="0" smtClean="0"/>
              <a:t>^ Kitchen with Tony w/ typed </a:t>
            </a:r>
            <a:r>
              <a:rPr lang="en-US" dirty="0" err="1" smtClean="0"/>
              <a:t>EventArgs</a:t>
            </a:r>
            <a:r>
              <a:rPr lang="en-US" dirty="0" smtClean="0"/>
              <a:t> (</a:t>
            </a:r>
            <a:r>
              <a:rPr lang="en-US" dirty="0" err="1" smtClean="0"/>
              <a:t>FoodEventArgs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05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will go to #A2 on Slack</a:t>
            </a:r>
          </a:p>
          <a:p>
            <a:pPr marL="457200" indent="-457200">
              <a:buFontTx/>
              <a:buChar char="-"/>
            </a:pPr>
            <a:r>
              <a:rPr lang="en-US" dirty="0" smtClean="0"/>
              <a:t>I (and others) can pin interesting questions/responses</a:t>
            </a:r>
          </a:p>
          <a:p>
            <a:pPr marL="457200" indent="-457200">
              <a:buFontTx/>
              <a:buChar char="-"/>
            </a:pPr>
            <a:endParaRPr lang="en-US" dirty="0"/>
          </a:p>
          <a:p>
            <a:r>
              <a:rPr lang="en-US" dirty="0" smtClean="0"/>
              <a:t>My solution to A1 along with the tests cases used to grade the assignment will be posted to A2</a:t>
            </a:r>
          </a:p>
          <a:p>
            <a:r>
              <a:rPr lang="en-US" dirty="0" smtClean="0"/>
              <a:t>- This is important because you will need it to draw modeling diagrams of my solution to A1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793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A6E26E3-97AB-3841-9323-9EFF9FCD4095}" vid="{31111873-FD7B-DB4D-9076-9301D56226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tony-template</Template>
  <TotalTime>46</TotalTime>
  <Words>279</Words>
  <Application>Microsoft Macintosh PowerPoint</Application>
  <PresentationFormat>Widescreen</PresentationFormat>
  <Paragraphs>44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Helvetica Neue</vt:lpstr>
      <vt:lpstr>Arial</vt:lpstr>
      <vt:lpstr>Office Theme</vt:lpstr>
      <vt:lpstr>A2</vt:lpstr>
      <vt:lpstr>A2</vt:lpstr>
      <vt:lpstr>Event Handling in C#</vt:lpstr>
      <vt:lpstr>Event Handling in C#</vt:lpstr>
      <vt:lpstr>A2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A2</dc:title>
  <dc:creator>Anthony Tang</dc:creator>
  <cp:lastModifiedBy>Anthony Tang</cp:lastModifiedBy>
  <cp:revision>5</cp:revision>
  <dcterms:created xsi:type="dcterms:W3CDTF">2017-01-31T06:11:41Z</dcterms:created>
  <dcterms:modified xsi:type="dcterms:W3CDTF">2017-01-31T06:58:08Z</dcterms:modified>
</cp:coreProperties>
</file>