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78177"/>
  </p:normalViewPr>
  <p:slideViewPr>
    <p:cSldViewPr snapToGrid="0" snapToObjects="1">
      <p:cViewPr varScale="1">
        <p:scale>
          <a:sx n="52" d="100"/>
          <a:sy n="52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5CF9-CF05-9E41-9D62-6D46D41E9E7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A134D-7208-1641-AA1E-A92F56D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A134D-7208-1641-AA1E-A92F56D94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3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92C18D49-91E7-3C46-A6CA-CF653347CC57}" type="datetimeFigureOut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D9BFA5A3-C892-EB47-8496-A76E18C36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4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0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7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92C18D49-91E7-3C46-A6CA-CF653347CC57}" type="datetimeFigureOut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D9BFA5A3-C892-EB47-8496-A76E18C36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7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charset="0"/>
        <a:buNone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#in-class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look at A3 assignment description</a:t>
            </a:r>
          </a:p>
          <a:p>
            <a:endParaRPr lang="en-US" dirty="0"/>
          </a:p>
          <a:p>
            <a:r>
              <a:rPr lang="en-US" dirty="0" smtClean="0"/>
              <a:t>Respond to the poll on #in-class</a:t>
            </a:r>
          </a:p>
          <a:p>
            <a:endParaRPr lang="en-US" dirty="0"/>
          </a:p>
          <a:p>
            <a:r>
              <a:rPr lang="en-US" dirty="0" smtClean="0"/>
              <a:t>Post questions you have about A3 on #in-class, or emoji a question you 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A2: Even “Chicken Scratches” are great..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88580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A2: Some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possible to complete A2 without using events, but generally, this required using more knowledge than you normally would have (i.e. the </a:t>
            </a:r>
            <a:r>
              <a:rPr lang="en-US" dirty="0" err="1" smtClean="0"/>
              <a:t>ScriptProcessor</a:t>
            </a:r>
            <a:r>
              <a:rPr lang="en-US" dirty="0" smtClean="0"/>
              <a:t> fires events into the </a:t>
            </a:r>
            <a:r>
              <a:rPr lang="en-US" dirty="0" err="1" smtClean="0"/>
              <a:t>VendingMachineFactory</a:t>
            </a:r>
            <a:r>
              <a:rPr lang="en-US" dirty="0" smtClean="0"/>
              <a:t>, and you can use this information to do the logic)</a:t>
            </a:r>
          </a:p>
          <a:p>
            <a:endParaRPr lang="en-US" dirty="0"/>
          </a:p>
          <a:p>
            <a:r>
              <a:rPr lang="en-US" dirty="0" smtClean="0"/>
              <a:t>Given how I promised grading would be done (i.e. black box), this is fine in terms of your grade</a:t>
            </a:r>
          </a:p>
          <a:p>
            <a:endParaRPr lang="en-US" dirty="0"/>
          </a:p>
          <a:p>
            <a:r>
              <a:rPr lang="en-US" dirty="0" smtClean="0"/>
              <a:t>HOWEVER, if you took this approach, I strongly urge you to take a careful look at A2, and see if you could re-create it in a “</a:t>
            </a:r>
            <a:r>
              <a:rPr lang="en-US" dirty="0" err="1" smtClean="0"/>
              <a:t>whiteroom</a:t>
            </a:r>
            <a:r>
              <a:rPr lang="en-US" dirty="0" smtClean="0"/>
              <a:t>” context (i.e. close the book and then try re-implementing it yourself). No </a:t>
            </a:r>
            <a:r>
              <a:rPr lang="en-US" dirty="0" err="1" smtClean="0"/>
              <a:t>honour</a:t>
            </a:r>
            <a:r>
              <a:rPr lang="en-US" dirty="0" smtClean="0"/>
              <a:t> </a:t>
            </a:r>
            <a:r>
              <a:rPr lang="en-US" smtClean="0"/>
              <a:t>lost if this is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9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A2 Post-Mortem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SENG 301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A2: Notes on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Grades should be in by Monday of next week</a:t>
            </a:r>
          </a:p>
          <a:p>
            <a:endParaRPr lang="en-US" dirty="0" smtClean="0"/>
          </a:p>
          <a:p>
            <a:r>
              <a:rPr lang="en-US" dirty="0" smtClean="0"/>
              <a:t>I’ve posted a solution to A2 on the #A2 channel</a:t>
            </a:r>
          </a:p>
          <a:p>
            <a:r>
              <a:rPr lang="en-US" dirty="0" smtClean="0"/>
              <a:t>-- it includes the test scripts that your code will be graded against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A2: 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how to think about and use Events and </a:t>
            </a:r>
            <a:r>
              <a:rPr lang="en-US" dirty="0" err="1" smtClean="0"/>
              <a:t>EventHandlers</a:t>
            </a:r>
            <a:r>
              <a:rPr lang="en-US" dirty="0" smtClean="0"/>
              <a:t> as a mechanism for inter-component communication</a:t>
            </a:r>
          </a:p>
          <a:p>
            <a:endParaRPr lang="en-US" dirty="0"/>
          </a:p>
          <a:p>
            <a:r>
              <a:rPr lang="en-US" dirty="0" smtClean="0"/>
              <a:t>Overcome (again) the fear of opening up a massive code base</a:t>
            </a:r>
          </a:p>
          <a:p>
            <a:endParaRPr lang="en-US" dirty="0"/>
          </a:p>
          <a:p>
            <a:r>
              <a:rPr lang="en-US" dirty="0" smtClean="0"/>
              <a:t>Develop UML diagrams based on code that you know</a:t>
            </a:r>
          </a:p>
        </p:txBody>
      </p:sp>
    </p:spTree>
    <p:extLst>
      <p:ext uri="{BB962C8B-B14F-4D97-AF65-F5344CB8AC3E}">
        <p14:creationId xmlns:p14="http://schemas.microsoft.com/office/powerpoint/2010/main" val="122320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A2: How does the A2 solution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time a </a:t>
            </a:r>
            <a:r>
              <a:rPr lang="en-US" dirty="0" err="1" smtClean="0"/>
              <a:t>VendingMachine</a:t>
            </a:r>
            <a:r>
              <a:rPr lang="en-US" dirty="0" smtClean="0"/>
              <a:t> is created, it creates an instance of a Logic class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  <a:sym typeface="Wingdings"/>
              </a:rPr>
              <a:t>new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  <a:sym typeface="Wingdings"/>
              </a:rPr>
              <a:t>VendingMachineLogic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  <a:sym typeface="Wingdings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  <a:sym typeface="Wingdings"/>
              </a:rPr>
              <a:t>vm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  <a:sym typeface="Wingdings"/>
              </a:rPr>
              <a:t>);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/>
              <a:t>The Logic class really only does three things: </a:t>
            </a:r>
          </a:p>
          <a:p>
            <a:pPr marL="971550" lvl="1" indent="-514350">
              <a:buAutoNum type="arabicParenBoth"/>
            </a:pPr>
            <a:r>
              <a:rPr lang="en-US" dirty="0" smtClean="0"/>
              <a:t>listens for when a customer puts in money; </a:t>
            </a:r>
          </a:p>
          <a:p>
            <a:pPr marL="971550" lvl="1" indent="-514350">
              <a:buAutoNum type="arabicParenBoth"/>
            </a:pPr>
            <a:r>
              <a:rPr lang="en-US" dirty="0" smtClean="0"/>
              <a:t>listens for when someone presses a button, and </a:t>
            </a:r>
          </a:p>
          <a:p>
            <a:pPr marL="971550" lvl="1" indent="-514350">
              <a:buAutoNum type="arabicParenBoth"/>
            </a:pPr>
            <a:r>
              <a:rPr lang="en-US" dirty="0" smtClean="0"/>
              <a:t>calculates how much change should be dispensed.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 Solution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Listens for when a customer puts in money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vm.CoinSlot.CoinAccepted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+=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new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EventHandler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CoinEventArgs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&gt;(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CoinSlot_CoinAccepted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void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CoinSlot_CoinAccepted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(object sender,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CoinEventArgs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e)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this.availableFunds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+=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e.Coin.Value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;   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 Solution Functionality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>
              <a:spcBef>
                <a:spcPts val="1000"/>
              </a:spcBef>
            </a:pPr>
            <a:r>
              <a:rPr lang="en-US" dirty="0" smtClean="0"/>
              <a:t>2) Listens </a:t>
            </a:r>
            <a:r>
              <a:rPr lang="en-US" dirty="0"/>
              <a:t>for when someone presses a </a:t>
            </a:r>
            <a:r>
              <a:rPr lang="en-US" dirty="0" smtClean="0"/>
              <a:t>button</a:t>
            </a:r>
            <a:endParaRPr lang="en-US" dirty="0"/>
          </a:p>
          <a:p>
            <a:pPr marL="0" lvl="1">
              <a:spcBef>
                <a:spcPts val="1000"/>
              </a:spcBef>
            </a:pPr>
            <a:endParaRPr lang="en-US" dirty="0" smtClean="0"/>
          </a:p>
          <a:p>
            <a:pPr marL="0" lvl="1">
              <a:spcBef>
                <a:spcPts val="1000"/>
              </a:spcBef>
            </a:pPr>
            <a:r>
              <a:rPr lang="en-US" dirty="0" smtClean="0"/>
              <a:t>Registers for the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ButtonPressed</a:t>
            </a:r>
            <a:r>
              <a:rPr lang="en-US" dirty="0" smtClean="0"/>
              <a:t> event from each of the selection buttons in that vending machine</a:t>
            </a:r>
          </a:p>
          <a:p>
            <a:pPr marL="0" lvl="1">
              <a:spcBef>
                <a:spcPts val="1000"/>
              </a:spcBef>
            </a:pPr>
            <a:endParaRPr lang="en-US" dirty="0"/>
          </a:p>
          <a:p>
            <a:pPr marL="0" lvl="1">
              <a:spcBef>
                <a:spcPts val="1000"/>
              </a:spcBef>
            </a:pPr>
            <a:r>
              <a:rPr lang="en-US" dirty="0" smtClean="0"/>
              <a:t>Uses sender parameter to figure out which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SelectionButton</a:t>
            </a:r>
            <a:r>
              <a:rPr lang="en-US" dirty="0" smtClean="0"/>
              <a:t> was pressed</a:t>
            </a:r>
          </a:p>
          <a:p>
            <a:pPr marL="0" lvl="1">
              <a:spcBef>
                <a:spcPts val="1000"/>
              </a:spcBef>
            </a:pPr>
            <a:endParaRPr lang="en-US" dirty="0"/>
          </a:p>
          <a:p>
            <a:pPr marL="0" lvl="1">
              <a:spcBef>
                <a:spcPts val="1000"/>
              </a:spcBef>
            </a:pPr>
            <a:r>
              <a:rPr lang="en-US" dirty="0" smtClean="0"/>
              <a:t>Determines the cost of the corresponding pop, and determines whether there’s enough credit in the machine to dispense the pop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3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A2: What’s 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large systems, components talk to one another in a lot of different ways: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Explicit function calls on other objects</a:t>
            </a:r>
            <a:br>
              <a:rPr lang="en-US" dirty="0" smtClean="0"/>
            </a:b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POS</a:t>
            </a:r>
            <a:r>
              <a:rPr lang="en-US" dirty="0" smtClean="0"/>
              <a:t> calls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Kitchen.OrderFood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(order)</a:t>
            </a:r>
          </a:p>
          <a:p>
            <a:pPr marL="514350" indent="-514350">
              <a:buAutoNum type="arabicPeriod"/>
            </a:pPr>
            <a:r>
              <a:rPr lang="en-US" dirty="0" smtClean="0"/>
              <a:t>Manipulating properties on other objects</a:t>
            </a:r>
            <a:br>
              <a:rPr lang="en-US" dirty="0" smtClean="0"/>
            </a:b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Kitchen.Open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= false</a:t>
            </a:r>
          </a:p>
          <a:p>
            <a:pPr marL="514350" indent="-514350">
              <a:buAutoNum type="arabicPeriod"/>
            </a:pPr>
            <a:r>
              <a:rPr lang="en-US" dirty="0" smtClean="0"/>
              <a:t>Sending messages over a wire (e.g. internet)</a:t>
            </a:r>
            <a:br>
              <a:rPr lang="en-US" dirty="0" smtClean="0"/>
            </a:b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HttpRequest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(”http://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google.com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”)</a:t>
            </a:r>
          </a:p>
          <a:p>
            <a:pPr marL="514350" indent="-514350">
              <a:buAutoNum type="arabicPeriod"/>
            </a:pPr>
            <a:r>
              <a:rPr lang="en-US" dirty="0" smtClean="0"/>
              <a:t>Events and </a:t>
            </a:r>
            <a:r>
              <a:rPr lang="en-US" dirty="0" err="1" smtClean="0"/>
              <a:t>EventHandling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Kitchen.FoodDone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+= </a:t>
            </a:r>
            <a:br>
              <a:rPr lang="en-US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new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EventHandler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kitchen_FoodDone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7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A2: What’s the point?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architectures publish tons of events; usually for most of the code you will write, you only need to listen/subscribe to a small subset of these</a:t>
            </a:r>
          </a:p>
          <a:p>
            <a:endParaRPr lang="en-US" dirty="0"/>
          </a:p>
          <a:p>
            <a:r>
              <a:rPr lang="en-US" dirty="0" smtClean="0"/>
              <a:t>The tricky thing is figuring out _which_ events are meaningful</a:t>
            </a:r>
          </a:p>
          <a:p>
            <a:endParaRPr lang="en-US" dirty="0"/>
          </a:p>
          <a:p>
            <a:r>
              <a:rPr lang="en-US" dirty="0" smtClean="0"/>
              <a:t>This is where UML diagrams come in handy: they provide a concrete visualization of how the different components are associated with one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2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A6E26E3-97AB-3841-9323-9EFF9FCD4095}" vid="{31111873-FD7B-DB4D-9076-9301D56226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tony-template</Template>
  <TotalTime>83</TotalTime>
  <Words>489</Words>
  <Application>Microsoft Macintosh PowerPoint</Application>
  <PresentationFormat>Widescreen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Courier New</vt:lpstr>
      <vt:lpstr>Helvetica Neue</vt:lpstr>
      <vt:lpstr>Wingdings</vt:lpstr>
      <vt:lpstr>Arial</vt:lpstr>
      <vt:lpstr>Office Theme</vt:lpstr>
      <vt:lpstr>#in-class</vt:lpstr>
      <vt:lpstr>A2 Post-Mortem</vt:lpstr>
      <vt:lpstr>A2: Notes on grading</vt:lpstr>
      <vt:lpstr>A2: Learning Objectives</vt:lpstr>
      <vt:lpstr>A2: How does the A2 solution work</vt:lpstr>
      <vt:lpstr>A2 Solution Functionality</vt:lpstr>
      <vt:lpstr>A2 Solution Functionality (cont.)</vt:lpstr>
      <vt:lpstr>A2: What’s the point?</vt:lpstr>
      <vt:lpstr>A2: What’s the point? (cont.)</vt:lpstr>
      <vt:lpstr>A2: Even “Chicken Scratches” are great..</vt:lpstr>
      <vt:lpstr>A2: Some Remarks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 Post-Mortem</dc:title>
  <dc:creator>Anthony Tang</dc:creator>
  <cp:lastModifiedBy>Anthony Tang</cp:lastModifiedBy>
  <cp:revision>8</cp:revision>
  <dcterms:created xsi:type="dcterms:W3CDTF">2017-02-11T21:29:43Z</dcterms:created>
  <dcterms:modified xsi:type="dcterms:W3CDTF">2017-02-11T22:53:34Z</dcterms:modified>
</cp:coreProperties>
</file>