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3" r:id="rId3"/>
    <p:sldId id="257" r:id="rId4"/>
    <p:sldId id="261" r:id="rId5"/>
    <p:sldId id="259" r:id="rId6"/>
    <p:sldId id="260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9"/>
    <p:restoredTop sz="94633"/>
  </p:normalViewPr>
  <p:slideViewPr>
    <p:cSldViewPr snapToGrid="0" snapToObjects="1">
      <p:cViewPr varScale="1">
        <p:scale>
          <a:sx n="80" d="100"/>
          <a:sy n="80" d="100"/>
        </p:scale>
        <p:origin x="224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 charset="0"/>
                <a:ea typeface="Helvetica Neue" charset="0"/>
                <a:cs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92C18D49-91E7-3C46-A6CA-CF653347CC57}" type="datetimeFigureOut">
              <a:rPr lang="en-US" smtClean="0"/>
              <a:pPr/>
              <a:t>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D9BFA5A3-C892-EB47-8496-A76E18C360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43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9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4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00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5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943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2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74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3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1/30/17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2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92C18D49-91E7-3C46-A6CA-CF653347CC57}" type="datetimeFigureOut">
              <a:rPr lang="en-US" smtClean="0"/>
              <a:pPr/>
              <a:t>1/30/17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D9BFA5A3-C892-EB47-8496-A76E18C360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570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charset="0"/>
        <a:buNone/>
        <a:defRPr sz="44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/>
        <a:buNone/>
        <a:defRPr sz="2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4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0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#in-class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a look at the A2 assignment description</a:t>
            </a:r>
          </a:p>
          <a:p>
            <a:endParaRPr lang="en-US" dirty="0" smtClean="0"/>
          </a:p>
          <a:p>
            <a:r>
              <a:rPr lang="en-US" dirty="0" smtClean="0"/>
              <a:t>Respond to the poll on #in-class</a:t>
            </a:r>
          </a:p>
          <a:p>
            <a:endParaRPr lang="en-US" dirty="0" smtClean="0"/>
          </a:p>
          <a:p>
            <a:r>
              <a:rPr lang="en-US" dirty="0" smtClean="0"/>
              <a:t>Post questions you have about A2 on #in-class, or emoji a question that you like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490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A1 post-mortem</a:t>
            </a:r>
          </a:p>
          <a:p>
            <a:pPr marL="514350" indent="-514350">
              <a:buAutoNum type="arabicPeriod"/>
            </a:pPr>
            <a:r>
              <a:rPr lang="en-US" dirty="0" smtClean="0"/>
              <a:t>A2 </a:t>
            </a:r>
            <a:r>
              <a:rPr lang="mr-IN" dirty="0" smtClean="0"/>
              <a:t>–</a:t>
            </a:r>
            <a:r>
              <a:rPr lang="en-US" dirty="0" smtClean="0"/>
              <a:t> event handling</a:t>
            </a:r>
          </a:p>
          <a:p>
            <a:pPr marL="514350" indent="-514350">
              <a:buAutoNum type="arabicPeriod"/>
            </a:pPr>
            <a:r>
              <a:rPr lang="en-US" dirty="0" smtClean="0"/>
              <a:t>Requirements Gathering</a:t>
            </a:r>
          </a:p>
        </p:txBody>
      </p:sp>
    </p:spTree>
    <p:extLst>
      <p:ext uri="{BB962C8B-B14F-4D97-AF65-F5344CB8AC3E}">
        <p14:creationId xmlns:p14="http://schemas.microsoft.com/office/powerpoint/2010/main" val="694650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Comments about A1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SENG 301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564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A1: Some notes on grading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Grades should be in by Friday</a:t>
            </a:r>
          </a:p>
          <a:p>
            <a:endParaRPr lang="en-US" dirty="0" smtClean="0"/>
          </a:p>
          <a:p>
            <a:r>
              <a:rPr lang="en-US" dirty="0" smtClean="0"/>
              <a:t>By the end of day, I will post: (a) a working solution, and (b) the test scripts that we used to assess your code</a:t>
            </a:r>
          </a:p>
          <a:p>
            <a:endParaRPr lang="en-US" dirty="0"/>
          </a:p>
          <a:p>
            <a:r>
              <a:rPr lang="en-US" dirty="0" smtClean="0"/>
              <a:t>Test scripts: Check, Check +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20909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from A1: Meta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hard when you don’t really “control” execution</a:t>
            </a:r>
          </a:p>
          <a:p>
            <a:r>
              <a:rPr lang="en-US" dirty="0" smtClean="0"/>
              <a:t>It’s hard when the system is big</a:t>
            </a:r>
          </a:p>
          <a:p>
            <a:r>
              <a:rPr lang="en-US" dirty="0" smtClean="0"/>
              <a:t>It’s hard when you don’t get to write from a blank sheet of paper</a:t>
            </a:r>
          </a:p>
          <a:p>
            <a:endParaRPr lang="en-US" dirty="0"/>
          </a:p>
          <a:p>
            <a:r>
              <a:rPr lang="en-US" dirty="0" smtClean="0"/>
              <a:t>But, this is real life!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40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from A1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>
                <a:latin typeface="Courier New" charset="0"/>
                <a:ea typeface="Courier New" charset="0"/>
                <a:cs typeface="Courier New" charset="0"/>
              </a:rPr>
              <a:t>Scripts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  <a:sym typeface="Wingdings"/>
              </a:rPr>
              <a:t>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 err="1" smtClean="0">
                <a:latin typeface="Courier New" charset="0"/>
                <a:ea typeface="Courier New" charset="0"/>
                <a:cs typeface="Courier New" charset="0"/>
              </a:rPr>
              <a:t>ScriptProcessor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  <a:sym typeface="Wingdings"/>
              </a:rPr>
              <a:t>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 smtClean="0">
                <a:latin typeface="Courier New" charset="0"/>
                <a:ea typeface="Courier New" charset="0"/>
                <a:cs typeface="Courier New" charset="0"/>
              </a:rPr>
              <a:t>Parser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  <a:sym typeface="Wingdings"/>
              </a:rPr>
              <a:t>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 err="1" smtClean="0">
                <a:latin typeface="Courier New" charset="0"/>
                <a:ea typeface="Courier New" charset="0"/>
                <a:cs typeface="Courier New" charset="0"/>
              </a:rPr>
              <a:t>VendingMachineFactory</a:t>
            </a:r>
            <a:endParaRPr lang="en-US" sz="20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endParaRPr lang="en-US" dirty="0"/>
          </a:p>
          <a:p>
            <a:r>
              <a:rPr lang="en-US" dirty="0" smtClean="0"/>
              <a:t>Handle exception cases by throwing Exceptions</a:t>
            </a:r>
          </a:p>
          <a:p>
            <a:r>
              <a:rPr lang="en-US" dirty="0" smtClean="0"/>
              <a:t>Handle non-exceptional cases by handling input logically</a:t>
            </a:r>
          </a:p>
          <a:p>
            <a:endParaRPr lang="en-US" dirty="0"/>
          </a:p>
          <a:p>
            <a:r>
              <a:rPr lang="en-US" dirty="0" smtClean="0"/>
              <a:t>The specification is everything! The principle learning objective: learn how to write to a spec. Problem: it’s a </a:t>
            </a:r>
            <a:r>
              <a:rPr lang="en-US" u="sng" dirty="0" smtClean="0"/>
              <a:t>living document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Are there ambiguities or contradictions? </a:t>
            </a:r>
            <a:r>
              <a:rPr lang="en-US" dirty="0" smtClean="0">
                <a:sym typeface="Wingdings"/>
              </a:rPr>
              <a:t> Resolve these ASAP.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39397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from A1: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9976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Assignments in SENG 301 are not throwaway; they are learning experiences that we </a:t>
            </a:r>
            <a:r>
              <a:rPr lang="en-US" u="sng" dirty="0" smtClean="0"/>
              <a:t>designed purposefully</a:t>
            </a:r>
            <a:r>
              <a:rPr lang="en-US" dirty="0" smtClean="0"/>
              <a:t>—I want you to get something out of these: (a) exercise something that we’ve learned in class, and (b) learn something about how to wrangle with code</a:t>
            </a:r>
          </a:p>
          <a:p>
            <a:r>
              <a:rPr lang="en-US" dirty="0" smtClean="0"/>
              <a:t>Avoid the “I can do it all at once in one concerted push” mentality—instead, chip away</a:t>
            </a:r>
          </a:p>
          <a:p>
            <a:r>
              <a:rPr lang="en-US" dirty="0" smtClean="0"/>
              <a:t>Use the resources that we have made available: #A1, office hours, your classmates, etc.</a:t>
            </a:r>
          </a:p>
          <a:p>
            <a:r>
              <a:rPr lang="en-US" dirty="0" smtClean="0"/>
              <a:t>Don’t worry about your grade. Instead, consider: Did you learn what you were supposed to? Did you get something out of the exercise? How can you learn what you were supposed to?</a:t>
            </a:r>
          </a:p>
        </p:txBody>
      </p:sp>
    </p:spTree>
    <p:extLst>
      <p:ext uri="{BB962C8B-B14F-4D97-AF65-F5344CB8AC3E}">
        <p14:creationId xmlns:p14="http://schemas.microsoft.com/office/powerpoint/2010/main" val="263866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A6E26E3-97AB-3841-9323-9EFF9FCD4095}" vid="{31111873-FD7B-DB4D-9076-9301D56226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tony-template</Template>
  <TotalTime>656</TotalTime>
  <Words>330</Words>
  <Application>Microsoft Macintosh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Courier New</vt:lpstr>
      <vt:lpstr>Helvetica Neue</vt:lpstr>
      <vt:lpstr>Wingdings</vt:lpstr>
      <vt:lpstr>Arial</vt:lpstr>
      <vt:lpstr>Office Theme</vt:lpstr>
      <vt:lpstr>#in-class</vt:lpstr>
      <vt:lpstr>Agenda</vt:lpstr>
      <vt:lpstr>Comments about A1</vt:lpstr>
      <vt:lpstr>A1: Some notes on grading</vt:lpstr>
      <vt:lpstr>Lessons from A1: Meta</vt:lpstr>
      <vt:lpstr>Lessons from A1</vt:lpstr>
      <vt:lpstr>Lessons from A1: Process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Tang</dc:creator>
  <cp:lastModifiedBy>Anthony Tang</cp:lastModifiedBy>
  <cp:revision>8</cp:revision>
  <dcterms:created xsi:type="dcterms:W3CDTF">2017-01-30T20:13:22Z</dcterms:created>
  <dcterms:modified xsi:type="dcterms:W3CDTF">2017-01-31T07:09:30Z</dcterms:modified>
</cp:coreProperties>
</file>