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7"/>
  </p:notesMasterIdLst>
  <p:sldIdLst>
    <p:sldId id="257" r:id="rId3"/>
    <p:sldId id="258" r:id="rId4"/>
    <p:sldId id="259" r:id="rId5"/>
    <p:sldId id="261" r:id="rId6"/>
    <p:sldId id="262" r:id="rId7"/>
    <p:sldId id="263" r:id="rId8"/>
    <p:sldId id="264" r:id="rId9"/>
    <p:sldId id="274" r:id="rId10"/>
    <p:sldId id="265" r:id="rId11"/>
    <p:sldId id="276" r:id="rId12"/>
    <p:sldId id="282" r:id="rId13"/>
    <p:sldId id="283" r:id="rId14"/>
    <p:sldId id="284" r:id="rId15"/>
    <p:sldId id="285" r:id="rId16"/>
    <p:sldId id="287" r:id="rId17"/>
    <p:sldId id="286" r:id="rId18"/>
    <p:sldId id="288" r:id="rId19"/>
    <p:sldId id="289" r:id="rId20"/>
    <p:sldId id="290" r:id="rId21"/>
    <p:sldId id="295" r:id="rId22"/>
    <p:sldId id="291" r:id="rId23"/>
    <p:sldId id="292" r:id="rId24"/>
    <p:sldId id="293" r:id="rId25"/>
    <p:sldId id="294" r:id="rId26"/>
    <p:sldId id="297" r:id="rId27"/>
    <p:sldId id="296" r:id="rId28"/>
    <p:sldId id="298" r:id="rId29"/>
    <p:sldId id="299" r:id="rId30"/>
    <p:sldId id="300" r:id="rId31"/>
    <p:sldId id="302" r:id="rId32"/>
    <p:sldId id="301" r:id="rId33"/>
    <p:sldId id="303" r:id="rId34"/>
    <p:sldId id="304" r:id="rId35"/>
    <p:sldId id="305" r:id="rId36"/>
    <p:sldId id="306" r:id="rId37"/>
    <p:sldId id="307" r:id="rId38"/>
    <p:sldId id="308" r:id="rId39"/>
    <p:sldId id="260" r:id="rId40"/>
    <p:sldId id="267" r:id="rId41"/>
    <p:sldId id="268" r:id="rId42"/>
    <p:sldId id="269" r:id="rId43"/>
    <p:sldId id="270" r:id="rId44"/>
    <p:sldId id="271" r:id="rId45"/>
    <p:sldId id="272" r:id="rId46"/>
    <p:sldId id="273" r:id="rId47"/>
    <p:sldId id="266" r:id="rId48"/>
    <p:sldId id="309" r:id="rId49"/>
    <p:sldId id="311" r:id="rId50"/>
    <p:sldId id="312" r:id="rId51"/>
    <p:sldId id="313" r:id="rId52"/>
    <p:sldId id="314" r:id="rId53"/>
    <p:sldId id="315" r:id="rId54"/>
    <p:sldId id="310" r:id="rId55"/>
    <p:sldId id="317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704" autoAdjust="0"/>
  </p:normalViewPr>
  <p:slideViewPr>
    <p:cSldViewPr snapToGrid="0" snapToObjects="1">
      <p:cViewPr varScale="1">
        <p:scale>
          <a:sx n="78" d="100"/>
          <a:sy n="78" d="100"/>
        </p:scale>
        <p:origin x="-4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948E6-1D55-C84F-BCA4-C91097CE8283}" type="datetimeFigureOut">
              <a:rPr lang="en-US" smtClean="0"/>
              <a:t>10-03-14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068DA-60B8-0B49-BE15-2FC38F800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6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979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02756" indent="-270291" defTabSz="909979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081164" indent="-216233" defTabSz="909979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513629" indent="-216233" defTabSz="909979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1946095" indent="-216233" defTabSz="909979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378560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811026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243491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675957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3D5AA10-9DBA-4538-A9CC-DFBA9EA72AB1}" type="slidenum">
              <a:rPr lang="en-US" sz="1300">
                <a:latin typeface="Arial" charset="0"/>
              </a:rPr>
              <a:pPr/>
              <a:t>7</a:t>
            </a:fld>
            <a:endParaRPr lang="en-US" sz="1300">
              <a:latin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z="2000" b="1" dirty="0" smtClean="0"/>
              <a:t>Discussion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12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Fred has many properties of our typical expected user: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many customers are first time shoppers,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 good number have no computer experience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 good number are poor typists.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task type is routine and important.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many people often purchase only one item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 err="1" smtClean="0"/>
              <a:t>goaod</a:t>
            </a:r>
            <a:r>
              <a:rPr lang="en-US" dirty="0" smtClean="0"/>
              <a:t> number of those pay by cash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as with Fred, people often have a general sense of what they want to buy, but decide on the actual product only after seeing what is available.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979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02756" indent="-270291" defTabSz="909979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081164" indent="-216233" defTabSz="909979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513629" indent="-216233" defTabSz="909979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1946095" indent="-216233" defTabSz="909979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378560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811026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243491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675957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0B6421D-98F6-4DC2-A5C5-5D401B52B057}" type="slidenum">
              <a:rPr lang="en-US" sz="1300">
                <a:latin typeface="Arial" charset="0"/>
              </a:rPr>
              <a:pPr/>
              <a:t>8</a:t>
            </a:fld>
            <a:endParaRPr 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068DA-60B8-0B49-BE15-2FC38F8008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57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068DA-60B8-0B49-BE15-2FC38F8008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57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068DA-60B8-0B49-BE15-2FC38F8008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5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3E6B-127C-BC4D-AC8A-F82F296B351E}" type="datetimeFigureOut">
              <a:rPr lang="en-US" smtClean="0"/>
              <a:t>10-03-14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9DEE-CE3F-D742-80C9-ED991A72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7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3E6B-127C-BC4D-AC8A-F82F296B351E}" type="datetimeFigureOut">
              <a:rPr lang="en-US" smtClean="0"/>
              <a:t>10-03-14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9DEE-CE3F-D742-80C9-ED991A72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7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3E6B-127C-BC4D-AC8A-F82F296B351E}" type="datetimeFigureOut">
              <a:rPr lang="en-US" smtClean="0"/>
              <a:t>10-03-14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9DEE-CE3F-D742-80C9-ED991A72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02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412776"/>
            <a:ext cx="7777559" cy="720080"/>
          </a:xfrm>
        </p:spPr>
        <p:txBody>
          <a:bodyPr/>
          <a:lstStyle>
            <a:lvl1pPr algn="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7864" y="2060848"/>
            <a:ext cx="5000600" cy="334888"/>
          </a:xfrm>
        </p:spPr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5258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57200" y="12192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768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57200" y="12192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700213"/>
            <a:ext cx="40640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700213"/>
            <a:ext cx="40655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82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93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641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087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60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3E6B-127C-BC4D-AC8A-F82F296B351E}" type="datetimeFigureOut">
              <a:rPr lang="en-US" smtClean="0"/>
              <a:t>10-03-14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9DEE-CE3F-D742-80C9-ED991A72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50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934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111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66725" y="1700213"/>
            <a:ext cx="4064000" cy="4752975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25" y="1700213"/>
            <a:ext cx="4065588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1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3E6B-127C-BC4D-AC8A-F82F296B351E}" type="datetimeFigureOut">
              <a:rPr lang="en-US" smtClean="0"/>
              <a:t>10-03-14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9DEE-CE3F-D742-80C9-ED991A72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4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3E6B-127C-BC4D-AC8A-F82F296B351E}" type="datetimeFigureOut">
              <a:rPr lang="en-US" smtClean="0"/>
              <a:t>10-03-14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9DEE-CE3F-D742-80C9-ED991A72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2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3E6B-127C-BC4D-AC8A-F82F296B351E}" type="datetimeFigureOut">
              <a:rPr lang="en-US" smtClean="0"/>
              <a:t>10-03-14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9DEE-CE3F-D742-80C9-ED991A72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4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3E6B-127C-BC4D-AC8A-F82F296B351E}" type="datetimeFigureOut">
              <a:rPr lang="en-US" smtClean="0"/>
              <a:t>10-03-14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9DEE-CE3F-D742-80C9-ED991A72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3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3E6B-127C-BC4D-AC8A-F82F296B351E}" type="datetimeFigureOut">
              <a:rPr lang="en-US" smtClean="0"/>
              <a:t>10-03-14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9DEE-CE3F-D742-80C9-ED991A72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5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3E6B-127C-BC4D-AC8A-F82F296B351E}" type="datetimeFigureOut">
              <a:rPr lang="en-US" smtClean="0"/>
              <a:t>10-03-14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9DEE-CE3F-D742-80C9-ED991A72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0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3E6B-127C-BC4D-AC8A-F82F296B351E}" type="datetimeFigureOut">
              <a:rPr lang="en-US" smtClean="0"/>
              <a:t>10-03-14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9DEE-CE3F-D742-80C9-ED991A72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3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73E6B-127C-BC4D-AC8A-F82F296B351E}" type="datetimeFigureOut">
              <a:rPr lang="en-US" smtClean="0"/>
              <a:t>10-03-14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E9DEE-CE3F-D742-80C9-ED991A72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7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7002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1028" name="Text Box 5"/>
          <p:cNvSpPr txBox="1">
            <a:spLocks noChangeArrowheads="1"/>
          </p:cNvSpPr>
          <p:nvPr userDrawn="1"/>
        </p:nvSpPr>
        <p:spPr bwMode="auto">
          <a:xfrm>
            <a:off x="8243888" y="6669088"/>
            <a:ext cx="798512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smtClean="0">
                <a:solidFill>
                  <a:srgbClr val="969696"/>
                </a:solidFill>
                <a:latin typeface="Verdana" pitchFamily="34" charset="0"/>
              </a:rPr>
              <a:t>Saul Greenberg</a:t>
            </a:r>
          </a:p>
        </p:txBody>
      </p:sp>
    </p:spTree>
    <p:extLst>
      <p:ext uri="{BB962C8B-B14F-4D97-AF65-F5344CB8AC3E}">
        <p14:creationId xmlns:p14="http://schemas.microsoft.com/office/powerpoint/2010/main" val="399782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rgbClr val="000066"/>
          </a:solidFill>
          <a:latin typeface="+mj-lt"/>
          <a:ea typeface="+mn-ea"/>
          <a:cs typeface="+mn-cs"/>
        </a:defRPr>
      </a:lvl1pPr>
      <a:lvl2pPr marL="536575" indent="-268288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2400">
          <a:solidFill>
            <a:srgbClr val="000066"/>
          </a:solidFill>
          <a:latin typeface="+mj-lt"/>
        </a:defRPr>
      </a:lvl2pPr>
      <a:lvl3pPr marL="1073150" indent="-268288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o"/>
        <a:defRPr sz="2000">
          <a:solidFill>
            <a:srgbClr val="000066"/>
          </a:solidFill>
          <a:latin typeface="+mj-lt"/>
        </a:defRPr>
      </a:lvl3pPr>
      <a:lvl4pPr marL="1611313" indent="-358775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Times New Roman" pitchFamily="18" charset="0"/>
        <a:buChar char="–"/>
        <a:defRPr sz="1600">
          <a:solidFill>
            <a:srgbClr val="000066"/>
          </a:solidFill>
          <a:latin typeface="+mj-lt"/>
        </a:defRPr>
      </a:lvl4pPr>
      <a:lvl5pPr marL="2063750" indent="-27305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j-lt"/>
        </a:defRPr>
      </a:lvl5pPr>
      <a:lvl6pPr marL="25209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81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353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925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slide" Target="slide35.xml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4" Type="http://schemas.openxmlformats.org/officeDocument/2006/relationships/slide" Target="slide47.xml"/><Relationship Id="rId5" Type="http://schemas.openxmlformats.org/officeDocument/2006/relationships/slide" Target="slide37.xml"/><Relationship Id="rId6" Type="http://schemas.openxmlformats.org/officeDocument/2006/relationships/slide" Target="slide53.xml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4" Type="http://schemas.openxmlformats.org/officeDocument/2006/relationships/slide" Target="slide47.xml"/><Relationship Id="rId5" Type="http://schemas.openxmlformats.org/officeDocument/2006/relationships/slide" Target="slide37.xml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1.png"/><Relationship Id="rId3" Type="http://schemas.openxmlformats.org/officeDocument/2006/relationships/slide" Target="slide4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png"/><Relationship Id="rId3" Type="http://schemas.openxmlformats.org/officeDocument/2006/relationships/slide" Target="slide4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11188" y="900201"/>
            <a:ext cx="7777162" cy="12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Task-Centered System Design - Walkthrough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313" y="2060575"/>
            <a:ext cx="5721350" cy="504825"/>
          </a:xfrm>
        </p:spPr>
        <p:txBody>
          <a:bodyPr>
            <a:normAutofit fontScale="47500" lnSpcReduction="20000"/>
          </a:bodyPr>
          <a:lstStyle/>
          <a:p>
            <a:pPr marL="0" indent="0" eaLnBrk="1" hangingPunct="1">
              <a:lnSpc>
                <a:spcPct val="120000"/>
              </a:lnSpc>
              <a:defRPr/>
            </a:pPr>
            <a:r>
              <a:rPr lang="en-CA" dirty="0" smtClean="0">
                <a:solidFill>
                  <a:schemeClr val="bg2">
                    <a:lumMod val="75000"/>
                  </a:schemeClr>
                </a:solidFill>
              </a:rPr>
              <a:t>Lecture </a:t>
            </a:r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/slide deck produced by Saul </a:t>
            </a:r>
            <a:r>
              <a:rPr lang="en-CA" dirty="0" smtClean="0">
                <a:solidFill>
                  <a:schemeClr val="bg2">
                    <a:lumMod val="75000"/>
                  </a:schemeClr>
                </a:solidFill>
              </a:rPr>
              <a:t>Greenberg modified by Tony Tang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eaLnBrk="1" hangingPunct="1">
              <a:defRPr/>
            </a:pPr>
            <a:endParaRPr lang="en-US" dirty="0"/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900113" y="6459538"/>
            <a:ext cx="78120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92075" bIns="0" anchor="ctr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rgbClr val="808080"/>
                </a:solidFill>
                <a:latin typeface="+mn-lt"/>
              </a:rPr>
              <a:t> </a:t>
            </a:r>
            <a:br>
              <a:rPr lang="en-US" sz="800" dirty="0">
                <a:solidFill>
                  <a:srgbClr val="808080"/>
                </a:solidFill>
                <a:latin typeface="+mn-lt"/>
              </a:rPr>
            </a:br>
            <a:r>
              <a:rPr lang="en-US" sz="800" dirty="0">
                <a:solidFill>
                  <a:srgbClr val="808080"/>
                </a:solidFill>
                <a:latin typeface="+mn-lt"/>
              </a:rPr>
              <a:t>Notice: some material in this deck is used from other sources without permission. Credit to the original source is given if it is known,</a:t>
            </a:r>
            <a:endParaRPr lang="en-US" dirty="0">
              <a:latin typeface="+mn-lt"/>
            </a:endParaRPr>
          </a:p>
        </p:txBody>
      </p:sp>
      <p:pic>
        <p:nvPicPr>
          <p:cNvPr id="6149" name="Picture 2" descr="C:\Users\saul\AppData\Local\Microsoft\Windows\Temporary Internet Files\Content.IE5\P1H81FVQ\MC9002308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68563"/>
            <a:ext cx="355600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64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BC96470-8CAD-E143-B03C-C3CABFD5C4A4}" type="slidenum">
              <a:rPr lang="en-US" sz="1400"/>
              <a:pPr eaLnBrk="1" hangingPunct="1"/>
              <a:t>10</a:t>
            </a:fld>
            <a:endParaRPr lang="en-US" sz="1400"/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Verdana" charset="0"/>
                <a:cs typeface="Arial" charset="0"/>
              </a:rPr>
              <a:t>Fred: entering shop, finding a computer (1)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>
              <a:latin typeface="Verdana" charset="0"/>
              <a:cs typeface="Arial" charset="0"/>
            </a:endParaRPr>
          </a:p>
        </p:txBody>
      </p:sp>
      <p:pic>
        <p:nvPicPr>
          <p:cNvPr id="13824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20"/>
          <a:stretch>
            <a:fillRect/>
          </a:stretch>
        </p:blipFill>
        <p:spPr bwMode="auto">
          <a:xfrm>
            <a:off x="358775" y="1371600"/>
            <a:ext cx="8785225" cy="28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Rectangle 5"/>
          <p:cNvSpPr>
            <a:spLocks noChangeArrowheads="1"/>
          </p:cNvSpPr>
          <p:nvPr/>
        </p:nvSpPr>
        <p:spPr bwMode="auto">
          <a:xfrm>
            <a:off x="358775" y="2148703"/>
            <a:ext cx="8610600" cy="3810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7528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BC96470-8CAD-E143-B03C-C3CABFD5C4A4}" type="slidenum">
              <a:rPr lang="en-US" sz="1400"/>
              <a:pPr eaLnBrk="1" hangingPunct="1"/>
              <a:t>11</a:t>
            </a:fld>
            <a:endParaRPr lang="en-US" sz="1400"/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Verdana" charset="0"/>
                <a:cs typeface="Arial" charset="0"/>
              </a:rPr>
              <a:t>Fred: entering shop, finding a computer (1)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>
              <a:latin typeface="Verdana" charset="0"/>
              <a:cs typeface="Arial" charset="0"/>
            </a:endParaRPr>
          </a:p>
        </p:txBody>
      </p:sp>
      <p:pic>
        <p:nvPicPr>
          <p:cNvPr id="13824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20"/>
          <a:stretch>
            <a:fillRect/>
          </a:stretch>
        </p:blipFill>
        <p:spPr bwMode="auto">
          <a:xfrm>
            <a:off x="358775" y="1371600"/>
            <a:ext cx="8785225" cy="28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Rectangle 5"/>
          <p:cNvSpPr>
            <a:spLocks noChangeArrowheads="1"/>
          </p:cNvSpPr>
          <p:nvPr/>
        </p:nvSpPr>
        <p:spPr bwMode="auto">
          <a:xfrm>
            <a:off x="358775" y="2561167"/>
            <a:ext cx="8610600" cy="339753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688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BC96470-8CAD-E143-B03C-C3CABFD5C4A4}" type="slidenum">
              <a:rPr lang="en-US" sz="1400"/>
              <a:pPr eaLnBrk="1" hangingPunct="1"/>
              <a:t>12</a:t>
            </a:fld>
            <a:endParaRPr lang="en-US" sz="1400"/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Verdana" charset="0"/>
                <a:cs typeface="Arial" charset="0"/>
              </a:rPr>
              <a:t>Fred: entering shop, finding a computer (1)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>
              <a:latin typeface="Verdana" charset="0"/>
              <a:cs typeface="Arial" charset="0"/>
            </a:endParaRPr>
          </a:p>
        </p:txBody>
      </p:sp>
      <p:pic>
        <p:nvPicPr>
          <p:cNvPr id="1382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20"/>
          <a:stretch>
            <a:fillRect/>
          </a:stretch>
        </p:blipFill>
        <p:spPr bwMode="auto">
          <a:xfrm>
            <a:off x="358775" y="1371600"/>
            <a:ext cx="8785225" cy="28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Rectangle 5"/>
          <p:cNvSpPr>
            <a:spLocks noChangeArrowheads="1"/>
          </p:cNvSpPr>
          <p:nvPr/>
        </p:nvSpPr>
        <p:spPr bwMode="auto">
          <a:xfrm>
            <a:off x="358775" y="4211737"/>
            <a:ext cx="8610600" cy="174696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688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80" b="5203"/>
          <a:stretch>
            <a:fillRect/>
          </a:stretch>
        </p:blipFill>
        <p:spPr bwMode="auto">
          <a:xfrm>
            <a:off x="358775" y="3513667"/>
            <a:ext cx="8785225" cy="334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BC96470-8CAD-E143-B03C-C3CABFD5C4A4}" type="slidenum">
              <a:rPr lang="en-US" sz="1400"/>
              <a:pPr eaLnBrk="1" hangingPunct="1"/>
              <a:t>13</a:t>
            </a:fld>
            <a:endParaRPr lang="en-US" sz="1400"/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Verdana" charset="0"/>
                <a:cs typeface="Arial" charset="0"/>
              </a:rPr>
              <a:t>Fred: entering shop, finding a computer (1)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>
              <a:latin typeface="Verdana" charset="0"/>
              <a:cs typeface="Arial" charset="0"/>
            </a:endParaRPr>
          </a:p>
        </p:txBody>
      </p:sp>
      <p:pic>
        <p:nvPicPr>
          <p:cNvPr id="1382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20"/>
          <a:stretch>
            <a:fillRect/>
          </a:stretch>
        </p:blipFill>
        <p:spPr bwMode="auto">
          <a:xfrm>
            <a:off x="358775" y="673530"/>
            <a:ext cx="8785225" cy="28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Rectangle 5"/>
          <p:cNvSpPr>
            <a:spLocks noChangeArrowheads="1"/>
          </p:cNvSpPr>
          <p:nvPr/>
        </p:nvSpPr>
        <p:spPr bwMode="auto">
          <a:xfrm>
            <a:off x="466725" y="4318000"/>
            <a:ext cx="8610600" cy="2387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563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80" b="5203"/>
          <a:stretch>
            <a:fillRect/>
          </a:stretch>
        </p:blipFill>
        <p:spPr bwMode="auto">
          <a:xfrm>
            <a:off x="358775" y="3513667"/>
            <a:ext cx="8785225" cy="334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BC96470-8CAD-E143-B03C-C3CABFD5C4A4}" type="slidenum">
              <a:rPr lang="en-US" sz="1400"/>
              <a:pPr eaLnBrk="1" hangingPunct="1"/>
              <a:t>14</a:t>
            </a:fld>
            <a:endParaRPr lang="en-US" sz="1400"/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Verdana" charset="0"/>
                <a:cs typeface="Arial" charset="0"/>
              </a:rPr>
              <a:t>Fred: entering shop, finding a computer (1)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>
              <a:latin typeface="Verdana" charset="0"/>
              <a:cs typeface="Arial" charset="0"/>
            </a:endParaRPr>
          </a:p>
        </p:txBody>
      </p:sp>
      <p:pic>
        <p:nvPicPr>
          <p:cNvPr id="1382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20"/>
          <a:stretch>
            <a:fillRect/>
          </a:stretch>
        </p:blipFill>
        <p:spPr bwMode="auto">
          <a:xfrm>
            <a:off x="358775" y="673530"/>
            <a:ext cx="8785225" cy="28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70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Specifications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900392" y="685800"/>
            <a:ext cx="3243608" cy="5524500"/>
          </a:xfrm>
        </p:spPr>
        <p:txBody>
          <a:bodyPr lIns="92075" tIns="46038" rIns="92075" bIns="46038"/>
          <a:lstStyle/>
          <a:p>
            <a:pPr marL="176213" indent="-176213" eaLnBrk="1" hangingPunct="1">
              <a:lnSpc>
                <a:spcPct val="150000"/>
              </a:lnSpc>
            </a:pPr>
            <a:r>
              <a:rPr lang="en-US" sz="1800" b="1" dirty="0" smtClean="0">
                <a:latin typeface="Arial Narrow"/>
                <a:cs typeface="Arial Narrow"/>
              </a:rPr>
              <a:t>To cancel order</a:t>
            </a:r>
            <a:endParaRPr lang="en-US" sz="1800" dirty="0" smtClean="0">
              <a:latin typeface="Arial Narrow"/>
              <a:cs typeface="Arial Narrow"/>
            </a:endParaRP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Shoppers do not enter input for 30 seconds (as if they walk away)</a:t>
            </a: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The system will then clear all screens and return to the main screen </a:t>
            </a:r>
          </a:p>
          <a:p>
            <a:pPr marL="176213" indent="-176213" eaLnBrk="1" hangingPunct="1">
              <a:lnSpc>
                <a:spcPct val="160000"/>
              </a:lnSpc>
            </a:pPr>
            <a:r>
              <a:rPr lang="en-US" sz="1800" b="1" dirty="0" smtClean="0">
                <a:latin typeface="Arial Narrow"/>
                <a:cs typeface="Arial Narrow"/>
              </a:rPr>
              <a:t>Input checking</a:t>
            </a:r>
            <a:endParaRPr lang="en-US" sz="1800" dirty="0" smtClean="0">
              <a:latin typeface="Arial Narrow"/>
              <a:cs typeface="Arial Narrow"/>
            </a:endParaRP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all input fields checked when either button is pressed. </a:t>
            </a: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erroneous fields will blink for 3 seconds, and will then be cleared. </a:t>
            </a: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the shopper can then re-enter the correct values in those fields.</a:t>
            </a:r>
          </a:p>
        </p:txBody>
      </p:sp>
      <p:pic>
        <p:nvPicPr>
          <p:cNvPr id="6" name="Picture 5" descr="cheapsho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3" y="685800"/>
            <a:ext cx="5331118" cy="392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heapsho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1" y="4902877"/>
            <a:ext cx="5331347" cy="185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11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16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personal information </a:t>
            </a:r>
            <a:r>
              <a:rPr lang="en-US" dirty="0" smtClean="0">
                <a:latin typeface="Verdana" charset="0"/>
                <a:cs typeface="Arial" charset="0"/>
              </a:rPr>
              <a:t>(2)</a:t>
            </a:r>
            <a:endParaRPr lang="en-US" dirty="0">
              <a:latin typeface="Verdana" charset="0"/>
              <a:cs typeface="Arial" charset="0"/>
            </a:endParaRPr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>
              <a:latin typeface="Verdana" charset="0"/>
              <a:cs typeface="Arial" charset="0"/>
            </a:endParaRPr>
          </a:p>
        </p:txBody>
      </p:sp>
      <p:pic>
        <p:nvPicPr>
          <p:cNvPr id="1443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159366"/>
            <a:ext cx="8709025" cy="357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"/>
          <a:stretch/>
        </p:blipFill>
        <p:spPr bwMode="auto">
          <a:xfrm>
            <a:off x="265260" y="4574771"/>
            <a:ext cx="8626475" cy="447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0" name="Rectangle 8"/>
          <p:cNvSpPr>
            <a:spLocks noChangeArrowheads="1"/>
          </p:cNvSpPr>
          <p:nvPr/>
        </p:nvSpPr>
        <p:spPr bwMode="auto">
          <a:xfrm>
            <a:off x="281135" y="1278202"/>
            <a:ext cx="8610600" cy="560309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5021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17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personal information </a:t>
            </a:r>
            <a:r>
              <a:rPr lang="en-US" dirty="0" smtClean="0">
                <a:latin typeface="Verdana" charset="0"/>
                <a:cs typeface="Arial" charset="0"/>
              </a:rPr>
              <a:t>(2)</a:t>
            </a:r>
            <a:endParaRPr lang="en-US" dirty="0">
              <a:latin typeface="Verdana" charset="0"/>
              <a:cs typeface="Arial" charset="0"/>
            </a:endParaRPr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>
              <a:latin typeface="Verdana" charset="0"/>
              <a:cs typeface="Arial" charset="0"/>
            </a:endParaRPr>
          </a:p>
        </p:txBody>
      </p:sp>
      <p:pic>
        <p:nvPicPr>
          <p:cNvPr id="1443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159366"/>
            <a:ext cx="8709025" cy="357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"/>
          <a:stretch/>
        </p:blipFill>
        <p:spPr bwMode="auto">
          <a:xfrm>
            <a:off x="265260" y="4574771"/>
            <a:ext cx="8626475" cy="447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0" name="Rectangle 8"/>
          <p:cNvSpPr>
            <a:spLocks noChangeArrowheads="1"/>
          </p:cNvSpPr>
          <p:nvPr/>
        </p:nvSpPr>
        <p:spPr bwMode="auto">
          <a:xfrm>
            <a:off x="281135" y="2877768"/>
            <a:ext cx="8610600" cy="400353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356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18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personal information </a:t>
            </a:r>
            <a:r>
              <a:rPr lang="en-US" dirty="0" smtClean="0">
                <a:latin typeface="Verdana" charset="0"/>
                <a:cs typeface="Arial" charset="0"/>
              </a:rPr>
              <a:t>(2)</a:t>
            </a:r>
            <a:endParaRPr lang="en-US" dirty="0">
              <a:latin typeface="Verdana" charset="0"/>
              <a:cs typeface="Arial" charset="0"/>
            </a:endParaRPr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>
              <a:latin typeface="Verdana" charset="0"/>
              <a:cs typeface="Arial" charset="0"/>
            </a:endParaRPr>
          </a:p>
        </p:txBody>
      </p:sp>
      <p:pic>
        <p:nvPicPr>
          <p:cNvPr id="1443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159366"/>
            <a:ext cx="8709025" cy="357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"/>
          <a:stretch/>
        </p:blipFill>
        <p:spPr bwMode="auto">
          <a:xfrm>
            <a:off x="265260" y="4574771"/>
            <a:ext cx="8626475" cy="447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0" name="Rectangle 8"/>
          <p:cNvSpPr>
            <a:spLocks noChangeArrowheads="1"/>
          </p:cNvSpPr>
          <p:nvPr/>
        </p:nvSpPr>
        <p:spPr bwMode="auto">
          <a:xfrm>
            <a:off x="281135" y="4574771"/>
            <a:ext cx="8610600" cy="230652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8178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19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personal information </a:t>
            </a:r>
            <a:r>
              <a:rPr lang="en-US" dirty="0" smtClean="0">
                <a:latin typeface="Verdana" charset="0"/>
                <a:cs typeface="Arial" charset="0"/>
              </a:rPr>
              <a:t>(2)</a:t>
            </a:r>
            <a:endParaRPr lang="en-US" dirty="0">
              <a:latin typeface="Verdana" charset="0"/>
              <a:cs typeface="Arial" charset="0"/>
            </a:endParaRPr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>
              <a:latin typeface="Verdana" charset="0"/>
              <a:cs typeface="Arial" charset="0"/>
            </a:endParaRPr>
          </a:p>
        </p:txBody>
      </p:sp>
      <p:pic>
        <p:nvPicPr>
          <p:cNvPr id="1443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159366"/>
            <a:ext cx="8709025" cy="357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"/>
          <a:stretch/>
        </p:blipFill>
        <p:spPr bwMode="auto">
          <a:xfrm>
            <a:off x="265260" y="4574771"/>
            <a:ext cx="8626475" cy="447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0" name="Rectangle 8"/>
          <p:cNvSpPr>
            <a:spLocks noChangeArrowheads="1"/>
          </p:cNvSpPr>
          <p:nvPr/>
        </p:nvSpPr>
        <p:spPr bwMode="auto">
          <a:xfrm>
            <a:off x="281135" y="6248400"/>
            <a:ext cx="8610600" cy="632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1602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sz="1800" dirty="0" smtClean="0"/>
              <a:t>By the end of this lecture, you should be able to:</a:t>
            </a:r>
          </a:p>
          <a:p>
            <a:pPr marL="0" indent="0" eaLnBrk="1" hangingPunct="1"/>
            <a:r>
              <a:rPr lang="en-US" sz="1800" dirty="0" smtClean="0"/>
              <a:t>» conduct a walkthrough using task-centered design method</a:t>
            </a:r>
          </a:p>
          <a:p>
            <a:pPr marL="0" indent="0" eaLnBrk="1" hangingPunct="1"/>
            <a:r>
              <a:rPr lang="en-US" sz="1800" dirty="0" smtClean="0"/>
              <a:t>» discuss what a task-centered design method is good for, and why you might use it</a:t>
            </a:r>
          </a:p>
          <a:p>
            <a:pPr marL="0" indent="0" eaLnBrk="1" hangingPunct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91195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Specifications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900392" y="685800"/>
            <a:ext cx="3243608" cy="5524500"/>
          </a:xfrm>
        </p:spPr>
        <p:txBody>
          <a:bodyPr lIns="92075" tIns="46038" rIns="92075" bIns="46038"/>
          <a:lstStyle/>
          <a:p>
            <a:pPr marL="176213" indent="-176213" eaLnBrk="1" hangingPunct="1">
              <a:lnSpc>
                <a:spcPct val="150000"/>
              </a:lnSpc>
            </a:pPr>
            <a:r>
              <a:rPr lang="en-US" sz="1800" b="1" dirty="0" smtClean="0">
                <a:latin typeface="Arial Narrow"/>
                <a:cs typeface="Arial Narrow"/>
              </a:rPr>
              <a:t>To cancel order</a:t>
            </a:r>
            <a:endParaRPr lang="en-US" sz="1800" dirty="0" smtClean="0">
              <a:latin typeface="Arial Narrow"/>
              <a:cs typeface="Arial Narrow"/>
            </a:endParaRP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Shoppers do not enter input for 30 seconds (as if they walk away)</a:t>
            </a: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The system will then clear all screens and return to the main screen </a:t>
            </a:r>
          </a:p>
          <a:p>
            <a:pPr marL="176213" indent="-176213" eaLnBrk="1" hangingPunct="1">
              <a:lnSpc>
                <a:spcPct val="160000"/>
              </a:lnSpc>
            </a:pPr>
            <a:r>
              <a:rPr lang="en-US" sz="1800" b="1" dirty="0" smtClean="0">
                <a:latin typeface="Arial Narrow"/>
                <a:cs typeface="Arial Narrow"/>
              </a:rPr>
              <a:t>Input checking</a:t>
            </a:r>
            <a:endParaRPr lang="en-US" sz="1800" dirty="0" smtClean="0">
              <a:latin typeface="Arial Narrow"/>
              <a:cs typeface="Arial Narrow"/>
            </a:endParaRP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all input fields checked when either button is pressed. </a:t>
            </a: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erroneous fields will blink for 3 seconds, and will then be cleared. </a:t>
            </a: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the shopper can then re-enter the correct values in those fields.</a:t>
            </a:r>
          </a:p>
        </p:txBody>
      </p:sp>
      <p:pic>
        <p:nvPicPr>
          <p:cNvPr id="6" name="Picture 5" descr="cheapsho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3" y="685800"/>
            <a:ext cx="5331118" cy="392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heapsho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1" y="4902877"/>
            <a:ext cx="5331347" cy="185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2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21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personal information </a:t>
            </a:r>
            <a:r>
              <a:rPr lang="en-US" dirty="0" smtClean="0">
                <a:latin typeface="Verdana" charset="0"/>
                <a:cs typeface="Arial" charset="0"/>
              </a:rPr>
              <a:t>(2)</a:t>
            </a:r>
            <a:endParaRPr lang="en-US" dirty="0">
              <a:latin typeface="Verdana" charset="0"/>
              <a:cs typeface="Arial" charset="0"/>
            </a:endParaRPr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dirty="0">
              <a:latin typeface="Verdana" charset="0"/>
              <a:cs typeface="Arial" charset="0"/>
            </a:endParaRPr>
          </a:p>
        </p:txBody>
      </p:sp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4"/>
          <a:stretch/>
        </p:blipFill>
        <p:spPr bwMode="auto">
          <a:xfrm>
            <a:off x="269483" y="1091789"/>
            <a:ext cx="8626475" cy="27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43" y="3786537"/>
            <a:ext cx="8602663" cy="248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0" name="Rectangle 8"/>
          <p:cNvSpPr>
            <a:spLocks noChangeArrowheads="1"/>
          </p:cNvSpPr>
          <p:nvPr/>
        </p:nvSpPr>
        <p:spPr bwMode="auto">
          <a:xfrm>
            <a:off x="228600" y="1716142"/>
            <a:ext cx="8610600" cy="453225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2447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22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personal information </a:t>
            </a:r>
            <a:r>
              <a:rPr lang="en-US" dirty="0" smtClean="0">
                <a:latin typeface="Verdana" charset="0"/>
                <a:cs typeface="Arial" charset="0"/>
              </a:rPr>
              <a:t>(2)</a:t>
            </a:r>
            <a:endParaRPr lang="en-US" dirty="0">
              <a:latin typeface="Verdana" charset="0"/>
              <a:cs typeface="Arial" charset="0"/>
            </a:endParaRPr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dirty="0">
              <a:latin typeface="Verdana" charset="0"/>
              <a:cs typeface="Arial" charset="0"/>
            </a:endParaRPr>
          </a:p>
        </p:txBody>
      </p:sp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4"/>
          <a:stretch/>
        </p:blipFill>
        <p:spPr bwMode="auto">
          <a:xfrm>
            <a:off x="269483" y="1091789"/>
            <a:ext cx="8626475" cy="27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43" y="3786537"/>
            <a:ext cx="8602663" cy="248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0" name="Rectangle 8"/>
          <p:cNvSpPr>
            <a:spLocks noChangeArrowheads="1"/>
          </p:cNvSpPr>
          <p:nvPr/>
        </p:nvSpPr>
        <p:spPr bwMode="auto">
          <a:xfrm>
            <a:off x="228600" y="3786538"/>
            <a:ext cx="8610600" cy="24618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9284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23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personal information </a:t>
            </a:r>
            <a:r>
              <a:rPr lang="en-US" dirty="0" smtClean="0">
                <a:latin typeface="Verdana" charset="0"/>
                <a:cs typeface="Arial" charset="0"/>
              </a:rPr>
              <a:t>(2)</a:t>
            </a:r>
            <a:endParaRPr lang="en-US" dirty="0">
              <a:latin typeface="Verdana" charset="0"/>
              <a:cs typeface="Arial" charset="0"/>
            </a:endParaRPr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dirty="0">
              <a:latin typeface="Verdana" charset="0"/>
              <a:cs typeface="Arial" charset="0"/>
            </a:endParaRPr>
          </a:p>
        </p:txBody>
      </p:sp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4"/>
          <a:stretch/>
        </p:blipFill>
        <p:spPr bwMode="auto">
          <a:xfrm>
            <a:off x="269483" y="1091789"/>
            <a:ext cx="8626475" cy="27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43" y="3786537"/>
            <a:ext cx="8602663" cy="248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0" name="Rectangle 8"/>
          <p:cNvSpPr>
            <a:spLocks noChangeArrowheads="1"/>
          </p:cNvSpPr>
          <p:nvPr/>
        </p:nvSpPr>
        <p:spPr bwMode="auto">
          <a:xfrm>
            <a:off x="228600" y="5569121"/>
            <a:ext cx="8610600" cy="67927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5197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24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personal information </a:t>
            </a:r>
            <a:r>
              <a:rPr lang="en-US" dirty="0" smtClean="0">
                <a:latin typeface="Verdana" charset="0"/>
                <a:cs typeface="Arial" charset="0"/>
              </a:rPr>
              <a:t>(2)</a:t>
            </a:r>
            <a:endParaRPr lang="en-US" dirty="0">
              <a:latin typeface="Verdana" charset="0"/>
              <a:cs typeface="Arial" charset="0"/>
            </a:endParaRPr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dirty="0">
              <a:latin typeface="Verdana" charset="0"/>
              <a:cs typeface="Arial" charset="0"/>
            </a:endParaRPr>
          </a:p>
        </p:txBody>
      </p:sp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4"/>
          <a:stretch/>
        </p:blipFill>
        <p:spPr bwMode="auto">
          <a:xfrm>
            <a:off x="269483" y="1091789"/>
            <a:ext cx="8626475" cy="27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43" y="3786537"/>
            <a:ext cx="8602663" cy="248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1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Specifications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900392" y="685800"/>
            <a:ext cx="3243608" cy="5524500"/>
          </a:xfrm>
        </p:spPr>
        <p:txBody>
          <a:bodyPr lIns="92075" tIns="46038" rIns="92075" bIns="46038"/>
          <a:lstStyle/>
          <a:p>
            <a:pPr marL="176213" indent="-176213" eaLnBrk="1" hangingPunct="1">
              <a:lnSpc>
                <a:spcPct val="150000"/>
              </a:lnSpc>
            </a:pPr>
            <a:r>
              <a:rPr lang="en-US" sz="1800" b="1" dirty="0" smtClean="0">
                <a:latin typeface="Arial Narrow"/>
                <a:cs typeface="Arial Narrow"/>
              </a:rPr>
              <a:t>To cancel order</a:t>
            </a:r>
            <a:endParaRPr lang="en-US" sz="1800" dirty="0" smtClean="0">
              <a:latin typeface="Arial Narrow"/>
              <a:cs typeface="Arial Narrow"/>
            </a:endParaRP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Shoppers do not enter input for 30 seconds (as if they walk away)</a:t>
            </a: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The system will then clear all screens and return to the main screen </a:t>
            </a:r>
          </a:p>
          <a:p>
            <a:pPr marL="176213" indent="-176213" eaLnBrk="1" hangingPunct="1">
              <a:lnSpc>
                <a:spcPct val="160000"/>
              </a:lnSpc>
            </a:pPr>
            <a:r>
              <a:rPr lang="en-US" sz="1800" b="1" dirty="0" smtClean="0">
                <a:latin typeface="Arial Narrow"/>
                <a:cs typeface="Arial Narrow"/>
              </a:rPr>
              <a:t>Input checking</a:t>
            </a:r>
            <a:endParaRPr lang="en-US" sz="1800" dirty="0" smtClean="0">
              <a:latin typeface="Arial Narrow"/>
              <a:cs typeface="Arial Narrow"/>
            </a:endParaRP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all input fields checked when either button is pressed. </a:t>
            </a: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erroneous fields will blink for 3 seconds, and will then be cleared. </a:t>
            </a: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the shopper can then re-enter the correct values in those fields.</a:t>
            </a:r>
          </a:p>
        </p:txBody>
      </p:sp>
      <p:pic>
        <p:nvPicPr>
          <p:cNvPr id="6" name="Picture 5" descr="cheapsho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3" y="685800"/>
            <a:ext cx="5331118" cy="392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heapsho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1" y="4902877"/>
            <a:ext cx="5331347" cy="185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9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26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personal information </a:t>
            </a:r>
            <a:r>
              <a:rPr lang="en-US" dirty="0" smtClean="0">
                <a:latin typeface="Verdana" charset="0"/>
                <a:cs typeface="Arial" charset="0"/>
              </a:rPr>
              <a:t>(2)</a:t>
            </a:r>
            <a:endParaRPr lang="en-US" dirty="0">
              <a:latin typeface="Verdana" charset="0"/>
              <a:cs typeface="Arial" charset="0"/>
            </a:endParaRPr>
          </a:p>
        </p:txBody>
      </p:sp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6" y="1219948"/>
            <a:ext cx="8785225" cy="348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7" y="4637049"/>
            <a:ext cx="8568905" cy="46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8600" y="2598147"/>
            <a:ext cx="8610600" cy="425985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431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27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personal information </a:t>
            </a:r>
            <a:r>
              <a:rPr lang="en-US" dirty="0" smtClean="0">
                <a:latin typeface="Verdana" charset="0"/>
                <a:cs typeface="Arial" charset="0"/>
              </a:rPr>
              <a:t>(2)</a:t>
            </a:r>
            <a:endParaRPr lang="en-US" dirty="0">
              <a:latin typeface="Verdana" charset="0"/>
              <a:cs typeface="Arial" charset="0"/>
            </a:endParaRPr>
          </a:p>
        </p:txBody>
      </p:sp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6" y="1219948"/>
            <a:ext cx="8785225" cy="348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7" y="4637049"/>
            <a:ext cx="8568905" cy="46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8600" y="3483615"/>
            <a:ext cx="8610600" cy="337438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880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28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personal information </a:t>
            </a:r>
            <a:r>
              <a:rPr lang="en-US" dirty="0" smtClean="0">
                <a:latin typeface="Verdana" charset="0"/>
                <a:cs typeface="Arial" charset="0"/>
              </a:rPr>
              <a:t>(2)</a:t>
            </a:r>
            <a:endParaRPr lang="en-US" dirty="0">
              <a:latin typeface="Verdana" charset="0"/>
              <a:cs typeface="Arial" charset="0"/>
            </a:endParaRPr>
          </a:p>
        </p:txBody>
      </p:sp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6" y="1219948"/>
            <a:ext cx="8785225" cy="348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7" y="4637049"/>
            <a:ext cx="8568905" cy="46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8600" y="4637049"/>
            <a:ext cx="8610600" cy="2220951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335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29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personal information </a:t>
            </a:r>
            <a:r>
              <a:rPr lang="en-US" dirty="0" smtClean="0">
                <a:latin typeface="Verdana" charset="0"/>
                <a:cs typeface="Arial" charset="0"/>
              </a:rPr>
              <a:t>(2)</a:t>
            </a:r>
            <a:endParaRPr lang="en-US" dirty="0">
              <a:latin typeface="Verdana" charset="0"/>
              <a:cs typeface="Arial" charset="0"/>
            </a:endParaRPr>
          </a:p>
        </p:txBody>
      </p:sp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6" y="1219948"/>
            <a:ext cx="8785225" cy="348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7" y="4637049"/>
            <a:ext cx="8568905" cy="46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8600" y="6705600"/>
            <a:ext cx="8610600" cy="152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5285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Task Centered 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1: Identifying users and developing task descriptions</a:t>
            </a:r>
          </a:p>
          <a:p>
            <a:endParaRPr lang="en-US" dirty="0"/>
          </a:p>
          <a:p>
            <a:r>
              <a:rPr lang="en-US" dirty="0" smtClean="0"/>
              <a:t>Phase 2: User-centered requirements analysis</a:t>
            </a:r>
          </a:p>
          <a:p>
            <a:endParaRPr lang="en-US" dirty="0"/>
          </a:p>
          <a:p>
            <a:r>
              <a:rPr lang="en-US" dirty="0" smtClean="0"/>
              <a:t>Phase 3: Design using scenarios</a:t>
            </a:r>
          </a:p>
          <a:p>
            <a:endParaRPr lang="en-US" dirty="0"/>
          </a:p>
          <a:p>
            <a:r>
              <a:rPr lang="en-US" dirty="0" smtClean="0"/>
              <a:t>Phase 4: Evaluate using task-centered walkthroughs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0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Specifications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900392" y="685800"/>
            <a:ext cx="3243608" cy="5524500"/>
          </a:xfrm>
        </p:spPr>
        <p:txBody>
          <a:bodyPr lIns="92075" tIns="46038" rIns="92075" bIns="46038"/>
          <a:lstStyle/>
          <a:p>
            <a:pPr marL="176213" indent="-176213" eaLnBrk="1" hangingPunct="1">
              <a:lnSpc>
                <a:spcPct val="150000"/>
              </a:lnSpc>
            </a:pPr>
            <a:r>
              <a:rPr lang="en-US" sz="1800" b="1" dirty="0" smtClean="0">
                <a:latin typeface="Arial Narrow"/>
                <a:cs typeface="Arial Narrow"/>
              </a:rPr>
              <a:t>To cancel order</a:t>
            </a:r>
            <a:endParaRPr lang="en-US" sz="1800" dirty="0" smtClean="0">
              <a:latin typeface="Arial Narrow"/>
              <a:cs typeface="Arial Narrow"/>
            </a:endParaRP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Shoppers do not enter input for 30 seconds (as if they walk away)</a:t>
            </a: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The system will then clear all screens and return to the main screen </a:t>
            </a:r>
          </a:p>
          <a:p>
            <a:pPr marL="176213" indent="-176213" eaLnBrk="1" hangingPunct="1">
              <a:lnSpc>
                <a:spcPct val="160000"/>
              </a:lnSpc>
            </a:pPr>
            <a:r>
              <a:rPr lang="en-US" sz="1800" b="1" dirty="0" smtClean="0">
                <a:latin typeface="Arial Narrow"/>
                <a:cs typeface="Arial Narrow"/>
              </a:rPr>
              <a:t>Input checking</a:t>
            </a:r>
            <a:endParaRPr lang="en-US" sz="1800" dirty="0" smtClean="0">
              <a:latin typeface="Arial Narrow"/>
              <a:cs typeface="Arial Narrow"/>
            </a:endParaRP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all input fields checked when either button is pressed. </a:t>
            </a: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erroneous fields will blink for 3 seconds, and will then be cleared. </a:t>
            </a: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the shopper can then re-enter the correct values in those fields.</a:t>
            </a:r>
          </a:p>
        </p:txBody>
      </p:sp>
      <p:pic>
        <p:nvPicPr>
          <p:cNvPr id="6" name="Picture 5" descr="cheapsho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3" y="685800"/>
            <a:ext cx="5331118" cy="392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heapsho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1" y="4902877"/>
            <a:ext cx="5331347" cy="185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0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31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</a:t>
            </a:r>
            <a:r>
              <a:rPr lang="en-US" dirty="0" smtClean="0">
                <a:latin typeface="Verdana" charset="0"/>
                <a:cs typeface="Arial" charset="0"/>
              </a:rPr>
              <a:t>item information (</a:t>
            </a:r>
            <a:r>
              <a:rPr lang="en-US" dirty="0">
                <a:latin typeface="Verdana" charset="0"/>
                <a:cs typeface="Arial" charset="0"/>
              </a:rPr>
              <a:t>3</a:t>
            </a:r>
            <a:r>
              <a:rPr lang="en-US" dirty="0" smtClean="0">
                <a:latin typeface="Verdana" charset="0"/>
                <a:cs typeface="Arial" charset="0"/>
              </a:rPr>
              <a:t>)</a:t>
            </a:r>
            <a:endParaRPr lang="en-US" dirty="0">
              <a:latin typeface="Verdana" charset="0"/>
              <a:cs typeface="Arial" charset="0"/>
            </a:endParaRPr>
          </a:p>
        </p:txBody>
      </p:sp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1"/>
          <a:stretch/>
        </p:blipFill>
        <p:spPr bwMode="auto">
          <a:xfrm>
            <a:off x="281947" y="1254901"/>
            <a:ext cx="8568905" cy="2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7" y="3861451"/>
            <a:ext cx="8542338" cy="311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8600" y="2574845"/>
            <a:ext cx="8610600" cy="428315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474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32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</a:t>
            </a:r>
            <a:r>
              <a:rPr lang="en-US" dirty="0" smtClean="0">
                <a:latin typeface="Verdana" charset="0"/>
                <a:cs typeface="Arial" charset="0"/>
              </a:rPr>
              <a:t>item information (</a:t>
            </a:r>
            <a:r>
              <a:rPr lang="en-US" dirty="0">
                <a:latin typeface="Verdana" charset="0"/>
                <a:cs typeface="Arial" charset="0"/>
              </a:rPr>
              <a:t>3</a:t>
            </a:r>
            <a:r>
              <a:rPr lang="en-US" dirty="0" smtClean="0">
                <a:latin typeface="Verdana" charset="0"/>
                <a:cs typeface="Arial" charset="0"/>
              </a:rPr>
              <a:t>)</a:t>
            </a:r>
            <a:endParaRPr lang="en-US" dirty="0">
              <a:latin typeface="Verdana" charset="0"/>
              <a:cs typeface="Arial" charset="0"/>
            </a:endParaRPr>
          </a:p>
        </p:txBody>
      </p:sp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1"/>
          <a:stretch/>
        </p:blipFill>
        <p:spPr bwMode="auto">
          <a:xfrm>
            <a:off x="281947" y="1254901"/>
            <a:ext cx="8568905" cy="2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7" y="3861451"/>
            <a:ext cx="8542338" cy="311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8600" y="3861452"/>
            <a:ext cx="8610600" cy="299654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895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33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item information (3)</a:t>
            </a:r>
          </a:p>
        </p:txBody>
      </p:sp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1"/>
          <a:stretch/>
        </p:blipFill>
        <p:spPr bwMode="auto">
          <a:xfrm>
            <a:off x="281947" y="1254901"/>
            <a:ext cx="8568905" cy="2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7" y="3861451"/>
            <a:ext cx="8542338" cy="311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8600" y="4229270"/>
            <a:ext cx="8610600" cy="262873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322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34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item information (3)</a:t>
            </a:r>
          </a:p>
        </p:txBody>
      </p:sp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1"/>
          <a:stretch/>
        </p:blipFill>
        <p:spPr bwMode="auto">
          <a:xfrm>
            <a:off x="281947" y="1254901"/>
            <a:ext cx="8568905" cy="2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7" y="3861451"/>
            <a:ext cx="8542338" cy="311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8600" y="5114737"/>
            <a:ext cx="8610600" cy="17432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860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35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item information (3)</a:t>
            </a:r>
          </a:p>
        </p:txBody>
      </p:sp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1"/>
          <a:stretch/>
        </p:blipFill>
        <p:spPr bwMode="auto">
          <a:xfrm>
            <a:off x="281947" y="1254901"/>
            <a:ext cx="8568905" cy="2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7" y="3861451"/>
            <a:ext cx="8542338" cy="311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05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C5193DB-79EE-2141-91AE-2AA3AF7CD541}" type="slidenum">
              <a:rPr lang="en-US" sz="1400"/>
              <a:pPr eaLnBrk="1" hangingPunct="1"/>
              <a:t>36</a:t>
            </a:fld>
            <a:endParaRPr lang="en-US" sz="1400"/>
          </a:p>
        </p:txBody>
      </p:sp>
      <p:sp>
        <p:nvSpPr>
          <p:cNvPr id="181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91513" cy="5334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Verdana" charset="0"/>
                <a:cs typeface="Arial" charset="0"/>
              </a:rPr>
              <a:t>Fred: Picking up and paying for the </a:t>
            </a:r>
            <a:r>
              <a:rPr lang="en-US" sz="2400" dirty="0" smtClean="0">
                <a:latin typeface="Verdana" charset="0"/>
                <a:cs typeface="Arial" charset="0"/>
              </a:rPr>
              <a:t>stroller (4)</a:t>
            </a:r>
            <a:endParaRPr lang="en-US" sz="2400" dirty="0">
              <a:latin typeface="Verdana" charset="0"/>
              <a:cs typeface="Arial" charset="0"/>
            </a:endParaRPr>
          </a:p>
        </p:txBody>
      </p:sp>
      <p:pic>
        <p:nvPicPr>
          <p:cNvPr id="1812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180975" y="733425"/>
            <a:ext cx="87852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571625"/>
            <a:ext cx="8564563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83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evaluate an </a:t>
            </a:r>
            <a:r>
              <a:rPr lang="en-US" smtClean="0"/>
              <a:t>interface without a user</a:t>
            </a:r>
          </a:p>
          <a:p>
            <a:r>
              <a:rPr lang="en-US" dirty="0" smtClean="0"/>
              <a:t>Forces us to be systematic: Useful to think about the significance of each field to the user (and how they might/might not use it)</a:t>
            </a:r>
          </a:p>
          <a:p>
            <a:r>
              <a:rPr lang="en-US" dirty="0" smtClean="0"/>
              <a:t>Flow-based technique: May leave out some issues – error cases, and exception cases</a:t>
            </a:r>
          </a:p>
          <a:p>
            <a:r>
              <a:rPr lang="en-US" dirty="0" smtClean="0"/>
              <a:t>Because we’re going into the minutiae – really low level, allows us to see things that we might have ignored if we were just glancing</a:t>
            </a:r>
          </a:p>
          <a:p>
            <a:r>
              <a:rPr lang="en-US" dirty="0" smtClean="0"/>
              <a:t>Takes a long time -- tedious </a:t>
            </a:r>
          </a:p>
          <a:p>
            <a:r>
              <a:rPr lang="en-US" dirty="0" smtClean="0"/>
              <a:t>How low-level do we go</a:t>
            </a:r>
          </a:p>
          <a:p>
            <a:r>
              <a:rPr lang="en-US" dirty="0" smtClean="0"/>
              <a:t>As a designer, I may not know what a “bird-watcher is like”</a:t>
            </a:r>
          </a:p>
          <a:p>
            <a:r>
              <a:rPr lang="en-US" dirty="0" smtClean="0"/>
              <a:t>We may forget to take a high-level view of the whole situation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2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consider exceptional cases…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previous step would have explored all the tasks as you’ve spelled them out in your first phase</a:t>
            </a:r>
          </a:p>
          <a:p>
            <a:endParaRPr lang="en-US" dirty="0"/>
          </a:p>
          <a:p>
            <a:r>
              <a:rPr lang="en-US" dirty="0" smtClean="0"/>
              <a:t>Also consider error, failure, exception cases, just to see how well your interface would do.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915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3F9B21B-76C8-5740-8731-578C7E9E20DE}" type="slidenum">
              <a:rPr lang="en-US" sz="1400"/>
              <a:pPr eaLnBrk="1" hangingPunct="1"/>
              <a:t>39</a:t>
            </a:fld>
            <a:endParaRPr lang="en-US" sz="140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>
              <a:latin typeface="Verdana" charset="0"/>
              <a:cs typeface="Arial" charset="0"/>
            </a:endParaRPr>
          </a:p>
        </p:txBody>
      </p:sp>
      <p:grpSp>
        <p:nvGrpSpPr>
          <p:cNvPr id="190468" name="Group 8"/>
          <p:cNvGrpSpPr>
            <a:grpSpLocks/>
          </p:cNvGrpSpPr>
          <p:nvPr/>
        </p:nvGrpSpPr>
        <p:grpSpPr bwMode="auto">
          <a:xfrm>
            <a:off x="304800" y="457200"/>
            <a:ext cx="8785225" cy="6400800"/>
            <a:chOff x="192" y="176"/>
            <a:chExt cx="5534" cy="4144"/>
          </a:xfrm>
        </p:grpSpPr>
        <p:grpSp>
          <p:nvGrpSpPr>
            <p:cNvPr id="190471" name="Group 6"/>
            <p:cNvGrpSpPr>
              <a:grpSpLocks/>
            </p:cNvGrpSpPr>
            <p:nvPr/>
          </p:nvGrpSpPr>
          <p:grpSpPr bwMode="auto">
            <a:xfrm>
              <a:off x="221" y="576"/>
              <a:ext cx="5395" cy="3744"/>
              <a:chOff x="183" y="622"/>
              <a:chExt cx="5395" cy="3912"/>
            </a:xfrm>
          </p:grpSpPr>
          <p:pic>
            <p:nvPicPr>
              <p:cNvPr id="190473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" y="622"/>
                <a:ext cx="5395" cy="3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0474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" y="3684"/>
                <a:ext cx="5381" cy="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0472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97" b="89197"/>
            <a:stretch>
              <a:fillRect/>
            </a:stretch>
          </p:blipFill>
          <p:spPr bwMode="auto">
            <a:xfrm>
              <a:off x="192" y="176"/>
              <a:ext cx="553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0469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686800" cy="533400"/>
          </a:xfrm>
        </p:spPr>
        <p:txBody>
          <a:bodyPr/>
          <a:lstStyle/>
          <a:p>
            <a:pPr eaLnBrk="1" hangingPunct="1"/>
            <a:r>
              <a:rPr lang="en-US" u="sng">
                <a:latin typeface="Verdana" charset="0"/>
                <a:cs typeface="Arial" charset="0"/>
              </a:rPr>
              <a:t>Fred: interruptions, errors and exceptions</a:t>
            </a:r>
          </a:p>
        </p:txBody>
      </p:sp>
      <p:sp>
        <p:nvSpPr>
          <p:cNvPr id="190470" name="Rectangle 10"/>
          <p:cNvSpPr>
            <a:spLocks noChangeArrowheads="1"/>
          </p:cNvSpPr>
          <p:nvPr/>
        </p:nvSpPr>
        <p:spPr bwMode="auto">
          <a:xfrm>
            <a:off x="304800" y="1066800"/>
            <a:ext cx="8610600" cy="5791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903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133600" y="1752600"/>
            <a:ext cx="893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Screen 1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057400" y="5181600"/>
            <a:ext cx="893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Screen 2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Cheap Shop</a:t>
            </a:r>
          </a:p>
        </p:txBody>
      </p:sp>
      <p:pic>
        <p:nvPicPr>
          <p:cNvPr id="34821" name="Picture 5" descr="cheapsho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57531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cheapsho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0"/>
            <a:ext cx="57721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04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0F1F728-C5F5-1F42-9DD5-90EC13F001BB}" type="slidenum">
              <a:rPr lang="en-US" sz="1400"/>
              <a:pPr eaLnBrk="1" hangingPunct="1"/>
              <a:t>40</a:t>
            </a:fld>
            <a:endParaRPr lang="en-US" sz="1400"/>
          </a:p>
        </p:txBody>
      </p:sp>
      <p:sp>
        <p:nvSpPr>
          <p:cNvPr id="19149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>
              <a:latin typeface="Verdana" charset="0"/>
              <a:cs typeface="Arial" charset="0"/>
            </a:endParaRPr>
          </a:p>
        </p:txBody>
      </p:sp>
      <p:grpSp>
        <p:nvGrpSpPr>
          <p:cNvPr id="191492" name="Group 3"/>
          <p:cNvGrpSpPr>
            <a:grpSpLocks/>
          </p:cNvGrpSpPr>
          <p:nvPr/>
        </p:nvGrpSpPr>
        <p:grpSpPr bwMode="auto">
          <a:xfrm>
            <a:off x="304800" y="457200"/>
            <a:ext cx="8785225" cy="6400800"/>
            <a:chOff x="192" y="176"/>
            <a:chExt cx="5534" cy="4144"/>
          </a:xfrm>
        </p:grpSpPr>
        <p:grpSp>
          <p:nvGrpSpPr>
            <p:cNvPr id="191495" name="Group 4"/>
            <p:cNvGrpSpPr>
              <a:grpSpLocks/>
            </p:cNvGrpSpPr>
            <p:nvPr/>
          </p:nvGrpSpPr>
          <p:grpSpPr bwMode="auto">
            <a:xfrm>
              <a:off x="221" y="576"/>
              <a:ext cx="5395" cy="3744"/>
              <a:chOff x="183" y="622"/>
              <a:chExt cx="5395" cy="3912"/>
            </a:xfrm>
          </p:grpSpPr>
          <p:pic>
            <p:nvPicPr>
              <p:cNvPr id="191497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" y="622"/>
                <a:ext cx="5395" cy="3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498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" y="3684"/>
                <a:ext cx="5381" cy="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1496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97" b="89197"/>
            <a:stretch>
              <a:fillRect/>
            </a:stretch>
          </p:blipFill>
          <p:spPr bwMode="auto">
            <a:xfrm>
              <a:off x="192" y="176"/>
              <a:ext cx="553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1493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686800" cy="533400"/>
          </a:xfrm>
        </p:spPr>
        <p:txBody>
          <a:bodyPr/>
          <a:lstStyle/>
          <a:p>
            <a:pPr eaLnBrk="1" hangingPunct="1"/>
            <a:r>
              <a:rPr lang="en-US" u="sng">
                <a:latin typeface="Verdana" charset="0"/>
                <a:cs typeface="Arial" charset="0"/>
              </a:rPr>
              <a:t>Fred: interruptions, errors and exceptions</a:t>
            </a:r>
          </a:p>
        </p:txBody>
      </p:sp>
      <p:sp>
        <p:nvSpPr>
          <p:cNvPr id="191494" name="Rectangle 9"/>
          <p:cNvSpPr>
            <a:spLocks noChangeArrowheads="1"/>
          </p:cNvSpPr>
          <p:nvPr/>
        </p:nvSpPr>
        <p:spPr bwMode="auto">
          <a:xfrm>
            <a:off x="304800" y="1905000"/>
            <a:ext cx="8610600" cy="4953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262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F0FFBDD-3A18-F847-9686-599F98FA14EA}" type="slidenum">
              <a:rPr lang="en-US" sz="1400"/>
              <a:pPr eaLnBrk="1" hangingPunct="1"/>
              <a:t>41</a:t>
            </a:fld>
            <a:endParaRPr lang="en-US" sz="1400"/>
          </a:p>
        </p:txBody>
      </p:sp>
      <p:sp>
        <p:nvSpPr>
          <p:cNvPr id="19251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>
              <a:latin typeface="Verdana" charset="0"/>
              <a:cs typeface="Arial" charset="0"/>
            </a:endParaRPr>
          </a:p>
        </p:txBody>
      </p:sp>
      <p:grpSp>
        <p:nvGrpSpPr>
          <p:cNvPr id="192516" name="Group 3"/>
          <p:cNvGrpSpPr>
            <a:grpSpLocks/>
          </p:cNvGrpSpPr>
          <p:nvPr/>
        </p:nvGrpSpPr>
        <p:grpSpPr bwMode="auto">
          <a:xfrm>
            <a:off x="304800" y="457200"/>
            <a:ext cx="8785225" cy="6400800"/>
            <a:chOff x="192" y="176"/>
            <a:chExt cx="5534" cy="4144"/>
          </a:xfrm>
        </p:grpSpPr>
        <p:grpSp>
          <p:nvGrpSpPr>
            <p:cNvPr id="192519" name="Group 4"/>
            <p:cNvGrpSpPr>
              <a:grpSpLocks/>
            </p:cNvGrpSpPr>
            <p:nvPr/>
          </p:nvGrpSpPr>
          <p:grpSpPr bwMode="auto">
            <a:xfrm>
              <a:off x="221" y="576"/>
              <a:ext cx="5395" cy="3744"/>
              <a:chOff x="183" y="622"/>
              <a:chExt cx="5395" cy="3912"/>
            </a:xfrm>
          </p:grpSpPr>
          <p:pic>
            <p:nvPicPr>
              <p:cNvPr id="192521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" y="622"/>
                <a:ext cx="5395" cy="3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522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" y="3684"/>
                <a:ext cx="5381" cy="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2520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97" b="89197"/>
            <a:stretch>
              <a:fillRect/>
            </a:stretch>
          </p:blipFill>
          <p:spPr bwMode="auto">
            <a:xfrm>
              <a:off x="192" y="176"/>
              <a:ext cx="553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2517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686800" cy="533400"/>
          </a:xfrm>
        </p:spPr>
        <p:txBody>
          <a:bodyPr/>
          <a:lstStyle/>
          <a:p>
            <a:pPr eaLnBrk="1" hangingPunct="1"/>
            <a:r>
              <a:rPr lang="en-US" u="sng">
                <a:latin typeface="Verdana" charset="0"/>
                <a:cs typeface="Arial" charset="0"/>
              </a:rPr>
              <a:t>Fred: interruptions, errors and exceptions</a:t>
            </a:r>
          </a:p>
        </p:txBody>
      </p:sp>
      <p:sp>
        <p:nvSpPr>
          <p:cNvPr id="192518" name="Rectangle 9"/>
          <p:cNvSpPr>
            <a:spLocks noChangeArrowheads="1"/>
          </p:cNvSpPr>
          <p:nvPr/>
        </p:nvSpPr>
        <p:spPr bwMode="auto">
          <a:xfrm>
            <a:off x="304800" y="2743200"/>
            <a:ext cx="8610600" cy="411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1733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ADCA579-4AA3-094B-BBD0-1AD68622E1E1}" type="slidenum">
              <a:rPr lang="en-US" sz="1400"/>
              <a:pPr eaLnBrk="1" hangingPunct="1"/>
              <a:t>42</a:t>
            </a:fld>
            <a:endParaRPr lang="en-US" sz="1400"/>
          </a:p>
        </p:txBody>
      </p:sp>
      <p:sp>
        <p:nvSpPr>
          <p:cNvPr id="19353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>
              <a:latin typeface="Verdana" charset="0"/>
              <a:cs typeface="Arial" charset="0"/>
            </a:endParaRPr>
          </a:p>
        </p:txBody>
      </p:sp>
      <p:grpSp>
        <p:nvGrpSpPr>
          <p:cNvPr id="193540" name="Group 3"/>
          <p:cNvGrpSpPr>
            <a:grpSpLocks/>
          </p:cNvGrpSpPr>
          <p:nvPr/>
        </p:nvGrpSpPr>
        <p:grpSpPr bwMode="auto">
          <a:xfrm>
            <a:off x="304800" y="457200"/>
            <a:ext cx="8785225" cy="6400800"/>
            <a:chOff x="192" y="176"/>
            <a:chExt cx="5534" cy="4144"/>
          </a:xfrm>
        </p:grpSpPr>
        <p:grpSp>
          <p:nvGrpSpPr>
            <p:cNvPr id="193543" name="Group 4"/>
            <p:cNvGrpSpPr>
              <a:grpSpLocks/>
            </p:cNvGrpSpPr>
            <p:nvPr/>
          </p:nvGrpSpPr>
          <p:grpSpPr bwMode="auto">
            <a:xfrm>
              <a:off x="221" y="576"/>
              <a:ext cx="5395" cy="3744"/>
              <a:chOff x="183" y="622"/>
              <a:chExt cx="5395" cy="3912"/>
            </a:xfrm>
          </p:grpSpPr>
          <p:pic>
            <p:nvPicPr>
              <p:cNvPr id="193545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" y="622"/>
                <a:ext cx="5395" cy="3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546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" y="3684"/>
                <a:ext cx="5381" cy="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354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97" b="89197"/>
            <a:stretch>
              <a:fillRect/>
            </a:stretch>
          </p:blipFill>
          <p:spPr bwMode="auto">
            <a:xfrm>
              <a:off x="192" y="176"/>
              <a:ext cx="553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3541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686800" cy="533400"/>
          </a:xfrm>
        </p:spPr>
        <p:txBody>
          <a:bodyPr/>
          <a:lstStyle/>
          <a:p>
            <a:pPr eaLnBrk="1" hangingPunct="1"/>
            <a:r>
              <a:rPr lang="en-US" u="sng">
                <a:latin typeface="Verdana" charset="0"/>
                <a:cs typeface="Arial" charset="0"/>
              </a:rPr>
              <a:t>Fred: interruptions, errors and exceptions</a:t>
            </a:r>
          </a:p>
        </p:txBody>
      </p:sp>
      <p:sp>
        <p:nvSpPr>
          <p:cNvPr id="193542" name="Rectangle 9"/>
          <p:cNvSpPr>
            <a:spLocks noChangeArrowheads="1"/>
          </p:cNvSpPr>
          <p:nvPr/>
        </p:nvSpPr>
        <p:spPr bwMode="auto">
          <a:xfrm>
            <a:off x="304800" y="3810000"/>
            <a:ext cx="8610600" cy="3048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49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C893022-6DA2-5A41-BAB0-5D77063F83A6}" type="slidenum">
              <a:rPr lang="en-US" sz="1400"/>
              <a:pPr eaLnBrk="1" hangingPunct="1"/>
              <a:t>43</a:t>
            </a:fld>
            <a:endParaRPr lang="en-US" sz="1400"/>
          </a:p>
        </p:txBody>
      </p:sp>
      <p:sp>
        <p:nvSpPr>
          <p:cNvPr id="19456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>
              <a:latin typeface="Verdana" charset="0"/>
              <a:cs typeface="Arial" charset="0"/>
            </a:endParaRPr>
          </a:p>
        </p:txBody>
      </p:sp>
      <p:grpSp>
        <p:nvGrpSpPr>
          <p:cNvPr id="194564" name="Group 3"/>
          <p:cNvGrpSpPr>
            <a:grpSpLocks/>
          </p:cNvGrpSpPr>
          <p:nvPr/>
        </p:nvGrpSpPr>
        <p:grpSpPr bwMode="auto">
          <a:xfrm>
            <a:off x="304800" y="457200"/>
            <a:ext cx="8785225" cy="6400800"/>
            <a:chOff x="192" y="176"/>
            <a:chExt cx="5534" cy="4144"/>
          </a:xfrm>
        </p:grpSpPr>
        <p:grpSp>
          <p:nvGrpSpPr>
            <p:cNvPr id="194567" name="Group 4"/>
            <p:cNvGrpSpPr>
              <a:grpSpLocks/>
            </p:cNvGrpSpPr>
            <p:nvPr/>
          </p:nvGrpSpPr>
          <p:grpSpPr bwMode="auto">
            <a:xfrm>
              <a:off x="221" y="576"/>
              <a:ext cx="5395" cy="3744"/>
              <a:chOff x="183" y="622"/>
              <a:chExt cx="5395" cy="3912"/>
            </a:xfrm>
          </p:grpSpPr>
          <p:pic>
            <p:nvPicPr>
              <p:cNvPr id="194569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" y="622"/>
                <a:ext cx="5395" cy="3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570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" y="3684"/>
                <a:ext cx="5381" cy="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456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97" b="89197"/>
            <a:stretch>
              <a:fillRect/>
            </a:stretch>
          </p:blipFill>
          <p:spPr bwMode="auto">
            <a:xfrm>
              <a:off x="192" y="176"/>
              <a:ext cx="553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65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686800" cy="533400"/>
          </a:xfrm>
        </p:spPr>
        <p:txBody>
          <a:bodyPr/>
          <a:lstStyle/>
          <a:p>
            <a:pPr eaLnBrk="1" hangingPunct="1"/>
            <a:r>
              <a:rPr lang="en-US" u="sng">
                <a:latin typeface="Verdana" charset="0"/>
                <a:cs typeface="Arial" charset="0"/>
              </a:rPr>
              <a:t>Fred: interruptions, errors and exceptions</a:t>
            </a:r>
          </a:p>
        </p:txBody>
      </p:sp>
      <p:sp>
        <p:nvSpPr>
          <p:cNvPr id="194566" name="Rectangle 9"/>
          <p:cNvSpPr>
            <a:spLocks noChangeArrowheads="1"/>
          </p:cNvSpPr>
          <p:nvPr/>
        </p:nvSpPr>
        <p:spPr bwMode="auto">
          <a:xfrm>
            <a:off x="304800" y="4419600"/>
            <a:ext cx="8610600" cy="2438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62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EA0509E-A480-F044-9687-61700D0BF6DE}" type="slidenum">
              <a:rPr lang="en-US" sz="1400"/>
              <a:pPr eaLnBrk="1" hangingPunct="1"/>
              <a:t>44</a:t>
            </a:fld>
            <a:endParaRPr lang="en-US" sz="1400"/>
          </a:p>
        </p:txBody>
      </p:sp>
      <p:sp>
        <p:nvSpPr>
          <p:cNvPr id="19558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>
              <a:latin typeface="Verdana" charset="0"/>
              <a:cs typeface="Arial" charset="0"/>
            </a:endParaRPr>
          </a:p>
        </p:txBody>
      </p:sp>
      <p:grpSp>
        <p:nvGrpSpPr>
          <p:cNvPr id="195588" name="Group 3"/>
          <p:cNvGrpSpPr>
            <a:grpSpLocks/>
          </p:cNvGrpSpPr>
          <p:nvPr/>
        </p:nvGrpSpPr>
        <p:grpSpPr bwMode="auto">
          <a:xfrm>
            <a:off x="304800" y="457200"/>
            <a:ext cx="8785225" cy="6400800"/>
            <a:chOff x="192" y="176"/>
            <a:chExt cx="5534" cy="4144"/>
          </a:xfrm>
        </p:grpSpPr>
        <p:grpSp>
          <p:nvGrpSpPr>
            <p:cNvPr id="195591" name="Group 4"/>
            <p:cNvGrpSpPr>
              <a:grpSpLocks/>
            </p:cNvGrpSpPr>
            <p:nvPr/>
          </p:nvGrpSpPr>
          <p:grpSpPr bwMode="auto">
            <a:xfrm>
              <a:off x="221" y="576"/>
              <a:ext cx="5395" cy="3744"/>
              <a:chOff x="183" y="622"/>
              <a:chExt cx="5395" cy="3912"/>
            </a:xfrm>
          </p:grpSpPr>
          <p:pic>
            <p:nvPicPr>
              <p:cNvPr id="195593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" y="622"/>
                <a:ext cx="5395" cy="3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594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" y="3684"/>
                <a:ext cx="5381" cy="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5592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97" b="89197"/>
            <a:stretch>
              <a:fillRect/>
            </a:stretch>
          </p:blipFill>
          <p:spPr bwMode="auto">
            <a:xfrm>
              <a:off x="192" y="176"/>
              <a:ext cx="553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5589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686800" cy="533400"/>
          </a:xfrm>
        </p:spPr>
        <p:txBody>
          <a:bodyPr/>
          <a:lstStyle/>
          <a:p>
            <a:pPr eaLnBrk="1" hangingPunct="1"/>
            <a:r>
              <a:rPr lang="en-US" u="sng">
                <a:latin typeface="Verdana" charset="0"/>
                <a:cs typeface="Arial" charset="0"/>
              </a:rPr>
              <a:t>Fred: interruptions, errors and exceptions</a:t>
            </a:r>
          </a:p>
        </p:txBody>
      </p:sp>
      <p:sp>
        <p:nvSpPr>
          <p:cNvPr id="195590" name="Rectangle 9"/>
          <p:cNvSpPr>
            <a:spLocks noChangeArrowheads="1"/>
          </p:cNvSpPr>
          <p:nvPr/>
        </p:nvSpPr>
        <p:spPr bwMode="auto">
          <a:xfrm>
            <a:off x="304800" y="5486400"/>
            <a:ext cx="86106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64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B39EE2F-FC61-DE40-A6AC-15DDB1F7E802}" type="slidenum">
              <a:rPr lang="en-US" sz="1400"/>
              <a:pPr eaLnBrk="1" hangingPunct="1"/>
              <a:t>45</a:t>
            </a:fld>
            <a:endParaRPr lang="en-US" sz="1400"/>
          </a:p>
        </p:txBody>
      </p:sp>
      <p:sp>
        <p:nvSpPr>
          <p:cNvPr id="19661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>
              <a:latin typeface="Verdana" charset="0"/>
              <a:cs typeface="Arial" charset="0"/>
            </a:endParaRPr>
          </a:p>
        </p:txBody>
      </p:sp>
      <p:grpSp>
        <p:nvGrpSpPr>
          <p:cNvPr id="196612" name="Group 3"/>
          <p:cNvGrpSpPr>
            <a:grpSpLocks/>
          </p:cNvGrpSpPr>
          <p:nvPr/>
        </p:nvGrpSpPr>
        <p:grpSpPr bwMode="auto">
          <a:xfrm>
            <a:off x="304800" y="457200"/>
            <a:ext cx="8785225" cy="6400800"/>
            <a:chOff x="192" y="176"/>
            <a:chExt cx="5534" cy="4144"/>
          </a:xfrm>
        </p:grpSpPr>
        <p:grpSp>
          <p:nvGrpSpPr>
            <p:cNvPr id="196614" name="Group 4"/>
            <p:cNvGrpSpPr>
              <a:grpSpLocks/>
            </p:cNvGrpSpPr>
            <p:nvPr/>
          </p:nvGrpSpPr>
          <p:grpSpPr bwMode="auto">
            <a:xfrm>
              <a:off x="221" y="576"/>
              <a:ext cx="5395" cy="3744"/>
              <a:chOff x="183" y="622"/>
              <a:chExt cx="5395" cy="3912"/>
            </a:xfrm>
          </p:grpSpPr>
          <p:pic>
            <p:nvPicPr>
              <p:cNvPr id="196616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" y="622"/>
                <a:ext cx="5395" cy="3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617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" y="3684"/>
                <a:ext cx="5381" cy="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661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97" b="89197"/>
            <a:stretch>
              <a:fillRect/>
            </a:stretch>
          </p:blipFill>
          <p:spPr bwMode="auto">
            <a:xfrm>
              <a:off x="192" y="176"/>
              <a:ext cx="553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6613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686800" cy="533400"/>
          </a:xfrm>
        </p:spPr>
        <p:txBody>
          <a:bodyPr/>
          <a:lstStyle/>
          <a:p>
            <a:pPr eaLnBrk="1" hangingPunct="1"/>
            <a:r>
              <a:rPr lang="en-US" u="sng">
                <a:latin typeface="Verdana" charset="0"/>
                <a:cs typeface="Arial" charset="0"/>
              </a:rPr>
              <a:t>Fred: interruptions, errors and exceptions</a:t>
            </a:r>
          </a:p>
        </p:txBody>
      </p:sp>
    </p:spTree>
    <p:extLst>
      <p:ext uri="{BB962C8B-B14F-4D97-AF65-F5344CB8AC3E}">
        <p14:creationId xmlns:p14="http://schemas.microsoft.com/office/powerpoint/2010/main" val="4292395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61CC70B-3995-154C-89C9-89125EE50B59}" type="slidenum">
              <a:rPr lang="en-US" sz="1400">
                <a:solidFill>
                  <a:srgbClr val="000000"/>
                </a:solidFill>
              </a:rPr>
              <a:pPr eaLnBrk="1" hangingPunct="1"/>
              <a:t>46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3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Verdana" charset="0"/>
                <a:cs typeface="Arial" charset="0"/>
              </a:rPr>
              <a:t>Regarding John… (walkthrough in a nutshell)</a:t>
            </a:r>
          </a:p>
        </p:txBody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z="3600">
                <a:latin typeface="Verdana" charset="0"/>
                <a:cs typeface="Arial" charset="0"/>
              </a:rPr>
              <a:t>Changes in order are not supported well</a:t>
            </a:r>
          </a:p>
          <a:p>
            <a:pPr marL="0" indent="0" eaLnBrk="1" hangingPunct="1"/>
            <a:r>
              <a:rPr lang="en-US" sz="3600">
                <a:latin typeface="Verdana" charset="0"/>
                <a:cs typeface="Arial" charset="0"/>
              </a:rPr>
              <a:t>Slow items entry</a:t>
            </a:r>
          </a:p>
          <a:p>
            <a:pPr marL="0" indent="0" eaLnBrk="1" hangingPunct="1"/>
            <a:r>
              <a:rPr lang="en-US" sz="3600">
                <a:latin typeface="Verdana" charset="0"/>
                <a:cs typeface="Arial" charset="0"/>
              </a:rPr>
              <a:t>Slow reaction time will result in more customers waiting in line (not good).</a:t>
            </a:r>
          </a:p>
          <a:p>
            <a:pPr marL="0" indent="0" eaLnBrk="1" hangingPunct="1"/>
            <a:endParaRPr lang="en-US" sz="3600">
              <a:latin typeface="Verdana" charset="0"/>
              <a:cs typeface="Arial" charset="0"/>
            </a:endParaRPr>
          </a:p>
          <a:p>
            <a:pPr marL="0" indent="0" eaLnBrk="1" hangingPunct="1"/>
            <a:endParaRPr lang="en-US" sz="3600">
              <a:latin typeface="Verdan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90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424F5EA-8ED5-3144-A1C7-E70BD1EBEFE7}" type="slidenum">
              <a:rPr lang="en-US" sz="1400">
                <a:solidFill>
                  <a:srgbClr val="000000"/>
                </a:solidFill>
              </a:rPr>
              <a:pPr eaLnBrk="1" hangingPunct="1"/>
              <a:t>47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58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0238" y="4591050"/>
            <a:ext cx="8208962" cy="1428750"/>
          </a:xfrm>
        </p:spPr>
        <p:txBody>
          <a:bodyPr/>
          <a:lstStyle/>
          <a:p>
            <a:pPr marL="0" indent="0" eaLnBrk="1" hangingPunct="1"/>
            <a:r>
              <a:rPr lang="en-US" b="1">
                <a:latin typeface="Verdana" charset="0"/>
                <a:cs typeface="Arial" charset="0"/>
              </a:rPr>
              <a:t>Barcode reader</a:t>
            </a:r>
          </a:p>
          <a:p>
            <a:pPr marL="0" indent="0" eaLnBrk="1" hangingPunct="1"/>
            <a:r>
              <a:rPr lang="en-US" b="1">
                <a:latin typeface="Verdana" charset="0"/>
                <a:cs typeface="Arial" charset="0"/>
              </a:rPr>
              <a:t>Touch screen</a:t>
            </a:r>
          </a:p>
          <a:p>
            <a:pPr marL="0" indent="0" eaLnBrk="1" hangingPunct="1"/>
            <a:r>
              <a:rPr lang="ja-JP" altLang="en-US" b="1">
                <a:latin typeface="Verdana" charset="0"/>
                <a:cs typeface="Arial" charset="0"/>
              </a:rPr>
              <a:t>“</a:t>
            </a:r>
            <a:r>
              <a:rPr lang="en-US" b="1">
                <a:latin typeface="Verdana" charset="0"/>
                <a:cs typeface="Arial" charset="0"/>
              </a:rPr>
              <a:t>Wizard</a:t>
            </a:r>
            <a:r>
              <a:rPr lang="ja-JP" altLang="en-US" b="1">
                <a:latin typeface="Verdana" charset="0"/>
                <a:cs typeface="Arial" charset="0"/>
              </a:rPr>
              <a:t>”</a:t>
            </a:r>
            <a:r>
              <a:rPr lang="en-US" b="1">
                <a:latin typeface="Verdana" charset="0"/>
                <a:cs typeface="Arial" charset="0"/>
              </a:rPr>
              <a:t> guidance</a:t>
            </a:r>
          </a:p>
        </p:txBody>
      </p:sp>
      <p:pic>
        <p:nvPicPr>
          <p:cNvPr id="2058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371600"/>
            <a:ext cx="79406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Are there better ways to do it</a:t>
            </a:r>
            <a:r>
              <a:rPr lang="en-US" dirty="0" smtClean="0">
                <a:latin typeface="Verdana" charset="0"/>
                <a:cs typeface="Arial" charset="0"/>
              </a:rPr>
              <a:t>?</a:t>
            </a:r>
            <a:endParaRPr lang="en-US" dirty="0">
              <a:latin typeface="Verdan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2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7308850" cy="6853238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stroller"/>
          <p:cNvPicPr>
            <a:picLocks noChangeAspect="1" noChangeArrowheads="1"/>
          </p:cNvPicPr>
          <p:nvPr/>
        </p:nvPicPr>
        <p:blipFill>
          <a:blip r:embed="rId3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47"/>
          <a:stretch>
            <a:fillRect/>
          </a:stretch>
        </p:blipFill>
        <p:spPr bwMode="auto">
          <a:xfrm>
            <a:off x="0" y="3978275"/>
            <a:ext cx="17938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539750" y="6327775"/>
            <a:ext cx="1223963" cy="530225"/>
            <a:chOff x="0" y="1253"/>
            <a:chExt cx="1066" cy="589"/>
          </a:xfrm>
        </p:grpSpPr>
        <p:sp>
          <p:nvSpPr>
            <p:cNvPr id="6176" name="Rectangle 5"/>
            <p:cNvSpPr>
              <a:spLocks noChangeArrowheads="1"/>
            </p:cNvSpPr>
            <p:nvPr/>
          </p:nvSpPr>
          <p:spPr bwMode="auto">
            <a:xfrm>
              <a:off x="0" y="1253"/>
              <a:ext cx="1066" cy="589"/>
            </a:xfrm>
            <a:prstGeom prst="rect">
              <a:avLst/>
            </a:prstGeom>
            <a:solidFill>
              <a:srgbClr val="C1BD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6177" name="Group 6"/>
            <p:cNvGrpSpPr>
              <a:grpSpLocks/>
            </p:cNvGrpSpPr>
            <p:nvPr/>
          </p:nvGrpSpPr>
          <p:grpSpPr bwMode="auto">
            <a:xfrm>
              <a:off x="136" y="1275"/>
              <a:ext cx="766" cy="542"/>
              <a:chOff x="773" y="1390"/>
              <a:chExt cx="766" cy="542"/>
            </a:xfrm>
          </p:grpSpPr>
          <p:sp>
            <p:nvSpPr>
              <p:cNvPr id="6178" name="Freeform 7"/>
              <p:cNvSpPr>
                <a:spLocks/>
              </p:cNvSpPr>
              <p:nvPr/>
            </p:nvSpPr>
            <p:spPr bwMode="auto">
              <a:xfrm>
                <a:off x="990" y="1864"/>
                <a:ext cx="55" cy="68"/>
              </a:xfrm>
              <a:custGeom>
                <a:avLst/>
                <a:gdLst>
                  <a:gd name="T0" fmla="*/ 54 w 109"/>
                  <a:gd name="T1" fmla="*/ 42 h 136"/>
                  <a:gd name="T2" fmla="*/ 51 w 109"/>
                  <a:gd name="T3" fmla="*/ 57 h 136"/>
                  <a:gd name="T4" fmla="*/ 46 w 109"/>
                  <a:gd name="T5" fmla="*/ 64 h 136"/>
                  <a:gd name="T6" fmla="*/ 41 w 109"/>
                  <a:gd name="T7" fmla="*/ 67 h 136"/>
                  <a:gd name="T8" fmla="*/ 35 w 109"/>
                  <a:gd name="T9" fmla="*/ 68 h 136"/>
                  <a:gd name="T10" fmla="*/ 29 w 109"/>
                  <a:gd name="T11" fmla="*/ 68 h 136"/>
                  <a:gd name="T12" fmla="*/ 21 w 109"/>
                  <a:gd name="T13" fmla="*/ 68 h 136"/>
                  <a:gd name="T14" fmla="*/ 12 w 109"/>
                  <a:gd name="T15" fmla="*/ 67 h 136"/>
                  <a:gd name="T16" fmla="*/ 5 w 109"/>
                  <a:gd name="T17" fmla="*/ 63 h 136"/>
                  <a:gd name="T18" fmla="*/ 1 w 109"/>
                  <a:gd name="T19" fmla="*/ 55 h 136"/>
                  <a:gd name="T20" fmla="*/ 10 w 109"/>
                  <a:gd name="T21" fmla="*/ 49 h 136"/>
                  <a:gd name="T22" fmla="*/ 12 w 109"/>
                  <a:gd name="T23" fmla="*/ 56 h 136"/>
                  <a:gd name="T24" fmla="*/ 25 w 109"/>
                  <a:gd name="T25" fmla="*/ 60 h 136"/>
                  <a:gd name="T26" fmla="*/ 32 w 109"/>
                  <a:gd name="T27" fmla="*/ 59 h 136"/>
                  <a:gd name="T28" fmla="*/ 37 w 109"/>
                  <a:gd name="T29" fmla="*/ 58 h 136"/>
                  <a:gd name="T30" fmla="*/ 40 w 109"/>
                  <a:gd name="T31" fmla="*/ 56 h 136"/>
                  <a:gd name="T32" fmla="*/ 43 w 109"/>
                  <a:gd name="T33" fmla="*/ 52 h 136"/>
                  <a:gd name="T34" fmla="*/ 44 w 109"/>
                  <a:gd name="T35" fmla="*/ 45 h 136"/>
                  <a:gd name="T36" fmla="*/ 44 w 109"/>
                  <a:gd name="T37" fmla="*/ 37 h 136"/>
                  <a:gd name="T38" fmla="*/ 41 w 109"/>
                  <a:gd name="T39" fmla="*/ 40 h 136"/>
                  <a:gd name="T40" fmla="*/ 36 w 109"/>
                  <a:gd name="T41" fmla="*/ 42 h 136"/>
                  <a:gd name="T42" fmla="*/ 31 w 109"/>
                  <a:gd name="T43" fmla="*/ 44 h 136"/>
                  <a:gd name="T44" fmla="*/ 25 w 109"/>
                  <a:gd name="T45" fmla="*/ 44 h 136"/>
                  <a:gd name="T46" fmla="*/ 15 w 109"/>
                  <a:gd name="T47" fmla="*/ 42 h 136"/>
                  <a:gd name="T48" fmla="*/ 8 w 109"/>
                  <a:gd name="T49" fmla="*/ 39 h 136"/>
                  <a:gd name="T50" fmla="*/ 2 w 109"/>
                  <a:gd name="T51" fmla="*/ 32 h 136"/>
                  <a:gd name="T52" fmla="*/ 1 w 109"/>
                  <a:gd name="T53" fmla="*/ 22 h 136"/>
                  <a:gd name="T54" fmla="*/ 2 w 109"/>
                  <a:gd name="T55" fmla="*/ 14 h 136"/>
                  <a:gd name="T56" fmla="*/ 6 w 109"/>
                  <a:gd name="T57" fmla="*/ 6 h 136"/>
                  <a:gd name="T58" fmla="*/ 12 w 109"/>
                  <a:gd name="T59" fmla="*/ 3 h 136"/>
                  <a:gd name="T60" fmla="*/ 18 w 109"/>
                  <a:gd name="T61" fmla="*/ 2 h 136"/>
                  <a:gd name="T62" fmla="*/ 24 w 109"/>
                  <a:gd name="T63" fmla="*/ 0 h 136"/>
                  <a:gd name="T64" fmla="*/ 28 w 109"/>
                  <a:gd name="T65" fmla="*/ 0 h 136"/>
                  <a:gd name="T66" fmla="*/ 41 w 109"/>
                  <a:gd name="T67" fmla="*/ 2 h 136"/>
                  <a:gd name="T68" fmla="*/ 49 w 109"/>
                  <a:gd name="T69" fmla="*/ 8 h 136"/>
                  <a:gd name="T70" fmla="*/ 54 w 109"/>
                  <a:gd name="T71" fmla="*/ 18 h 136"/>
                  <a:gd name="T72" fmla="*/ 55 w 109"/>
                  <a:gd name="T73" fmla="*/ 31 h 1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09" h="136">
                    <a:moveTo>
                      <a:pt x="109" y="68"/>
                    </a:moveTo>
                    <a:lnTo>
                      <a:pt x="108" y="84"/>
                    </a:lnTo>
                    <a:lnTo>
                      <a:pt x="106" y="100"/>
                    </a:lnTo>
                    <a:lnTo>
                      <a:pt x="102" y="114"/>
                    </a:lnTo>
                    <a:lnTo>
                      <a:pt x="95" y="125"/>
                    </a:lnTo>
                    <a:lnTo>
                      <a:pt x="91" y="128"/>
                    </a:lnTo>
                    <a:lnTo>
                      <a:pt x="86" y="130"/>
                    </a:lnTo>
                    <a:lnTo>
                      <a:pt x="82" y="133"/>
                    </a:lnTo>
                    <a:lnTo>
                      <a:pt x="76" y="134"/>
                    </a:lnTo>
                    <a:lnTo>
                      <a:pt x="70" y="135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0" y="136"/>
                    </a:lnTo>
                    <a:lnTo>
                      <a:pt x="41" y="136"/>
                    </a:lnTo>
                    <a:lnTo>
                      <a:pt x="33" y="135"/>
                    </a:lnTo>
                    <a:lnTo>
                      <a:pt x="24" y="134"/>
                    </a:lnTo>
                    <a:lnTo>
                      <a:pt x="16" y="130"/>
                    </a:lnTo>
                    <a:lnTo>
                      <a:pt x="9" y="126"/>
                    </a:lnTo>
                    <a:lnTo>
                      <a:pt x="4" y="119"/>
                    </a:lnTo>
                    <a:lnTo>
                      <a:pt x="1" y="110"/>
                    </a:lnTo>
                    <a:lnTo>
                      <a:pt x="0" y="97"/>
                    </a:lnTo>
                    <a:lnTo>
                      <a:pt x="19" y="97"/>
                    </a:lnTo>
                    <a:lnTo>
                      <a:pt x="21" y="105"/>
                    </a:lnTo>
                    <a:lnTo>
                      <a:pt x="24" y="112"/>
                    </a:lnTo>
                    <a:lnTo>
                      <a:pt x="33" y="117"/>
                    </a:lnTo>
                    <a:lnTo>
                      <a:pt x="50" y="119"/>
                    </a:lnTo>
                    <a:lnTo>
                      <a:pt x="57" y="119"/>
                    </a:lnTo>
                    <a:lnTo>
                      <a:pt x="64" y="118"/>
                    </a:lnTo>
                    <a:lnTo>
                      <a:pt x="69" y="118"/>
                    </a:lnTo>
                    <a:lnTo>
                      <a:pt x="74" y="115"/>
                    </a:lnTo>
                    <a:lnTo>
                      <a:pt x="77" y="114"/>
                    </a:lnTo>
                    <a:lnTo>
                      <a:pt x="80" y="111"/>
                    </a:lnTo>
                    <a:lnTo>
                      <a:pt x="83" y="107"/>
                    </a:lnTo>
                    <a:lnTo>
                      <a:pt x="85" y="104"/>
                    </a:lnTo>
                    <a:lnTo>
                      <a:pt x="86" y="97"/>
                    </a:lnTo>
                    <a:lnTo>
                      <a:pt x="88" y="90"/>
                    </a:lnTo>
                    <a:lnTo>
                      <a:pt x="88" y="82"/>
                    </a:lnTo>
                    <a:lnTo>
                      <a:pt x="88" y="73"/>
                    </a:lnTo>
                    <a:lnTo>
                      <a:pt x="85" y="76"/>
                    </a:lnTo>
                    <a:lnTo>
                      <a:pt x="82" y="80"/>
                    </a:lnTo>
                    <a:lnTo>
                      <a:pt x="77" y="82"/>
                    </a:lnTo>
                    <a:lnTo>
                      <a:pt x="71" y="84"/>
                    </a:lnTo>
                    <a:lnTo>
                      <a:pt x="67" y="85"/>
                    </a:lnTo>
                    <a:lnTo>
                      <a:pt x="61" y="87"/>
                    </a:lnTo>
                    <a:lnTo>
                      <a:pt x="56" y="87"/>
                    </a:lnTo>
                    <a:lnTo>
                      <a:pt x="50" y="87"/>
                    </a:lnTo>
                    <a:lnTo>
                      <a:pt x="40" y="87"/>
                    </a:lnTo>
                    <a:lnTo>
                      <a:pt x="30" y="84"/>
                    </a:lnTo>
                    <a:lnTo>
                      <a:pt x="22" y="81"/>
                    </a:lnTo>
                    <a:lnTo>
                      <a:pt x="15" y="77"/>
                    </a:lnTo>
                    <a:lnTo>
                      <a:pt x="9" y="72"/>
                    </a:lnTo>
                    <a:lnTo>
                      <a:pt x="4" y="64"/>
                    </a:lnTo>
                    <a:lnTo>
                      <a:pt x="2" y="54"/>
                    </a:lnTo>
                    <a:lnTo>
                      <a:pt x="1" y="44"/>
                    </a:lnTo>
                    <a:lnTo>
                      <a:pt x="1" y="37"/>
                    </a:lnTo>
                    <a:lnTo>
                      <a:pt x="3" y="28"/>
                    </a:lnTo>
                    <a:lnTo>
                      <a:pt x="7" y="20"/>
                    </a:lnTo>
                    <a:lnTo>
                      <a:pt x="12" y="12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5" y="3"/>
                    </a:lnTo>
                    <a:lnTo>
                      <a:pt x="41" y="1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5" y="0"/>
                    </a:lnTo>
                    <a:lnTo>
                      <a:pt x="70" y="1"/>
                    </a:lnTo>
                    <a:lnTo>
                      <a:pt x="82" y="4"/>
                    </a:lnTo>
                    <a:lnTo>
                      <a:pt x="91" y="8"/>
                    </a:lnTo>
                    <a:lnTo>
                      <a:pt x="98" y="15"/>
                    </a:lnTo>
                    <a:lnTo>
                      <a:pt x="103" y="23"/>
                    </a:lnTo>
                    <a:lnTo>
                      <a:pt x="107" y="35"/>
                    </a:lnTo>
                    <a:lnTo>
                      <a:pt x="108" y="47"/>
                    </a:lnTo>
                    <a:lnTo>
                      <a:pt x="109" y="62"/>
                    </a:lnTo>
                    <a:lnTo>
                      <a:pt x="109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" name="Freeform 8"/>
              <p:cNvSpPr>
                <a:spLocks/>
              </p:cNvSpPr>
              <p:nvPr/>
            </p:nvSpPr>
            <p:spPr bwMode="auto">
              <a:xfrm>
                <a:off x="1096" y="1864"/>
                <a:ext cx="55" cy="68"/>
              </a:xfrm>
              <a:custGeom>
                <a:avLst/>
                <a:gdLst>
                  <a:gd name="T0" fmla="*/ 55 w 109"/>
                  <a:gd name="T1" fmla="*/ 42 h 136"/>
                  <a:gd name="T2" fmla="*/ 51 w 109"/>
                  <a:gd name="T3" fmla="*/ 57 h 136"/>
                  <a:gd name="T4" fmla="*/ 46 w 109"/>
                  <a:gd name="T5" fmla="*/ 64 h 136"/>
                  <a:gd name="T6" fmla="*/ 41 w 109"/>
                  <a:gd name="T7" fmla="*/ 67 h 136"/>
                  <a:gd name="T8" fmla="*/ 35 w 109"/>
                  <a:gd name="T9" fmla="*/ 68 h 136"/>
                  <a:gd name="T10" fmla="*/ 29 w 109"/>
                  <a:gd name="T11" fmla="*/ 68 h 136"/>
                  <a:gd name="T12" fmla="*/ 21 w 109"/>
                  <a:gd name="T13" fmla="*/ 68 h 136"/>
                  <a:gd name="T14" fmla="*/ 12 w 109"/>
                  <a:gd name="T15" fmla="*/ 67 h 136"/>
                  <a:gd name="T16" fmla="*/ 5 w 109"/>
                  <a:gd name="T17" fmla="*/ 63 h 136"/>
                  <a:gd name="T18" fmla="*/ 1 w 109"/>
                  <a:gd name="T19" fmla="*/ 55 h 136"/>
                  <a:gd name="T20" fmla="*/ 10 w 109"/>
                  <a:gd name="T21" fmla="*/ 49 h 136"/>
                  <a:gd name="T22" fmla="*/ 12 w 109"/>
                  <a:gd name="T23" fmla="*/ 56 h 136"/>
                  <a:gd name="T24" fmla="*/ 26 w 109"/>
                  <a:gd name="T25" fmla="*/ 60 h 136"/>
                  <a:gd name="T26" fmla="*/ 38 w 109"/>
                  <a:gd name="T27" fmla="*/ 58 h 136"/>
                  <a:gd name="T28" fmla="*/ 43 w 109"/>
                  <a:gd name="T29" fmla="*/ 52 h 136"/>
                  <a:gd name="T30" fmla="*/ 44 w 109"/>
                  <a:gd name="T31" fmla="*/ 45 h 136"/>
                  <a:gd name="T32" fmla="*/ 45 w 109"/>
                  <a:gd name="T33" fmla="*/ 37 h 136"/>
                  <a:gd name="T34" fmla="*/ 41 w 109"/>
                  <a:gd name="T35" fmla="*/ 40 h 136"/>
                  <a:gd name="T36" fmla="*/ 36 w 109"/>
                  <a:gd name="T37" fmla="*/ 42 h 136"/>
                  <a:gd name="T38" fmla="*/ 31 w 109"/>
                  <a:gd name="T39" fmla="*/ 44 h 136"/>
                  <a:gd name="T40" fmla="*/ 26 w 109"/>
                  <a:gd name="T41" fmla="*/ 44 h 136"/>
                  <a:gd name="T42" fmla="*/ 16 w 109"/>
                  <a:gd name="T43" fmla="*/ 42 h 136"/>
                  <a:gd name="T44" fmla="*/ 8 w 109"/>
                  <a:gd name="T45" fmla="*/ 39 h 136"/>
                  <a:gd name="T46" fmla="*/ 3 w 109"/>
                  <a:gd name="T47" fmla="*/ 32 h 136"/>
                  <a:gd name="T48" fmla="*/ 1 w 109"/>
                  <a:gd name="T49" fmla="*/ 22 h 136"/>
                  <a:gd name="T50" fmla="*/ 2 w 109"/>
                  <a:gd name="T51" fmla="*/ 14 h 136"/>
                  <a:gd name="T52" fmla="*/ 7 w 109"/>
                  <a:gd name="T53" fmla="*/ 6 h 136"/>
                  <a:gd name="T54" fmla="*/ 12 w 109"/>
                  <a:gd name="T55" fmla="*/ 3 h 136"/>
                  <a:gd name="T56" fmla="*/ 18 w 109"/>
                  <a:gd name="T57" fmla="*/ 2 h 136"/>
                  <a:gd name="T58" fmla="*/ 24 w 109"/>
                  <a:gd name="T59" fmla="*/ 0 h 136"/>
                  <a:gd name="T60" fmla="*/ 28 w 109"/>
                  <a:gd name="T61" fmla="*/ 0 h 136"/>
                  <a:gd name="T62" fmla="*/ 42 w 109"/>
                  <a:gd name="T63" fmla="*/ 2 h 136"/>
                  <a:gd name="T64" fmla="*/ 50 w 109"/>
                  <a:gd name="T65" fmla="*/ 8 h 136"/>
                  <a:gd name="T66" fmla="*/ 54 w 109"/>
                  <a:gd name="T67" fmla="*/ 18 h 136"/>
                  <a:gd name="T68" fmla="*/ 55 w 109"/>
                  <a:gd name="T69" fmla="*/ 31 h 1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9" h="136">
                    <a:moveTo>
                      <a:pt x="109" y="68"/>
                    </a:moveTo>
                    <a:lnTo>
                      <a:pt x="109" y="84"/>
                    </a:lnTo>
                    <a:lnTo>
                      <a:pt x="107" y="100"/>
                    </a:lnTo>
                    <a:lnTo>
                      <a:pt x="102" y="114"/>
                    </a:lnTo>
                    <a:lnTo>
                      <a:pt x="95" y="125"/>
                    </a:lnTo>
                    <a:lnTo>
                      <a:pt x="92" y="128"/>
                    </a:lnTo>
                    <a:lnTo>
                      <a:pt x="87" y="130"/>
                    </a:lnTo>
                    <a:lnTo>
                      <a:pt x="81" y="133"/>
                    </a:lnTo>
                    <a:lnTo>
                      <a:pt x="77" y="134"/>
                    </a:lnTo>
                    <a:lnTo>
                      <a:pt x="70" y="135"/>
                    </a:lnTo>
                    <a:lnTo>
                      <a:pt x="64" y="136"/>
                    </a:lnTo>
                    <a:lnTo>
                      <a:pt x="57" y="136"/>
                    </a:lnTo>
                    <a:lnTo>
                      <a:pt x="50" y="136"/>
                    </a:lnTo>
                    <a:lnTo>
                      <a:pt x="41" y="136"/>
                    </a:lnTo>
                    <a:lnTo>
                      <a:pt x="33" y="135"/>
                    </a:lnTo>
                    <a:lnTo>
                      <a:pt x="24" y="134"/>
                    </a:lnTo>
                    <a:lnTo>
                      <a:pt x="17" y="130"/>
                    </a:lnTo>
                    <a:lnTo>
                      <a:pt x="10" y="126"/>
                    </a:lnTo>
                    <a:lnTo>
                      <a:pt x="4" y="119"/>
                    </a:lnTo>
                    <a:lnTo>
                      <a:pt x="1" y="110"/>
                    </a:lnTo>
                    <a:lnTo>
                      <a:pt x="0" y="97"/>
                    </a:lnTo>
                    <a:lnTo>
                      <a:pt x="19" y="97"/>
                    </a:lnTo>
                    <a:lnTo>
                      <a:pt x="20" y="105"/>
                    </a:lnTo>
                    <a:lnTo>
                      <a:pt x="24" y="112"/>
                    </a:lnTo>
                    <a:lnTo>
                      <a:pt x="34" y="117"/>
                    </a:lnTo>
                    <a:lnTo>
                      <a:pt x="51" y="119"/>
                    </a:lnTo>
                    <a:lnTo>
                      <a:pt x="65" y="118"/>
                    </a:lnTo>
                    <a:lnTo>
                      <a:pt x="75" y="115"/>
                    </a:lnTo>
                    <a:lnTo>
                      <a:pt x="81" y="111"/>
                    </a:lnTo>
                    <a:lnTo>
                      <a:pt x="85" y="104"/>
                    </a:lnTo>
                    <a:lnTo>
                      <a:pt x="87" y="97"/>
                    </a:lnTo>
                    <a:lnTo>
                      <a:pt x="88" y="90"/>
                    </a:lnTo>
                    <a:lnTo>
                      <a:pt x="89" y="82"/>
                    </a:lnTo>
                    <a:lnTo>
                      <a:pt x="89" y="73"/>
                    </a:lnTo>
                    <a:lnTo>
                      <a:pt x="86" y="76"/>
                    </a:lnTo>
                    <a:lnTo>
                      <a:pt x="81" y="80"/>
                    </a:lnTo>
                    <a:lnTo>
                      <a:pt x="77" y="82"/>
                    </a:lnTo>
                    <a:lnTo>
                      <a:pt x="72" y="84"/>
                    </a:lnTo>
                    <a:lnTo>
                      <a:pt x="68" y="85"/>
                    </a:lnTo>
                    <a:lnTo>
                      <a:pt x="62" y="87"/>
                    </a:lnTo>
                    <a:lnTo>
                      <a:pt x="57" y="87"/>
                    </a:lnTo>
                    <a:lnTo>
                      <a:pt x="51" y="87"/>
                    </a:lnTo>
                    <a:lnTo>
                      <a:pt x="41" y="87"/>
                    </a:lnTo>
                    <a:lnTo>
                      <a:pt x="31" y="84"/>
                    </a:lnTo>
                    <a:lnTo>
                      <a:pt x="23" y="81"/>
                    </a:lnTo>
                    <a:lnTo>
                      <a:pt x="16" y="77"/>
                    </a:lnTo>
                    <a:lnTo>
                      <a:pt x="10" y="72"/>
                    </a:lnTo>
                    <a:lnTo>
                      <a:pt x="5" y="64"/>
                    </a:lnTo>
                    <a:lnTo>
                      <a:pt x="3" y="54"/>
                    </a:lnTo>
                    <a:lnTo>
                      <a:pt x="2" y="44"/>
                    </a:lnTo>
                    <a:lnTo>
                      <a:pt x="2" y="37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3" y="12"/>
                    </a:lnTo>
                    <a:lnTo>
                      <a:pt x="18" y="8"/>
                    </a:lnTo>
                    <a:lnTo>
                      <a:pt x="24" y="6"/>
                    </a:lnTo>
                    <a:lnTo>
                      <a:pt x="30" y="4"/>
                    </a:lnTo>
                    <a:lnTo>
                      <a:pt x="36" y="3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70" y="1"/>
                    </a:lnTo>
                    <a:lnTo>
                      <a:pt x="83" y="4"/>
                    </a:lnTo>
                    <a:lnTo>
                      <a:pt x="92" y="8"/>
                    </a:lnTo>
                    <a:lnTo>
                      <a:pt x="99" y="15"/>
                    </a:lnTo>
                    <a:lnTo>
                      <a:pt x="103" y="23"/>
                    </a:lnTo>
                    <a:lnTo>
                      <a:pt x="107" y="35"/>
                    </a:lnTo>
                    <a:lnTo>
                      <a:pt x="108" y="47"/>
                    </a:lnTo>
                    <a:lnTo>
                      <a:pt x="109" y="62"/>
                    </a:lnTo>
                    <a:lnTo>
                      <a:pt x="109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" name="Freeform 9"/>
              <p:cNvSpPr>
                <a:spLocks/>
              </p:cNvSpPr>
              <p:nvPr/>
            </p:nvSpPr>
            <p:spPr bwMode="auto">
              <a:xfrm>
                <a:off x="1201" y="1865"/>
                <a:ext cx="56" cy="67"/>
              </a:xfrm>
              <a:custGeom>
                <a:avLst/>
                <a:gdLst>
                  <a:gd name="T0" fmla="*/ 28 w 111"/>
                  <a:gd name="T1" fmla="*/ 67 h 135"/>
                  <a:gd name="T2" fmla="*/ 23 w 111"/>
                  <a:gd name="T3" fmla="*/ 67 h 135"/>
                  <a:gd name="T4" fmla="*/ 18 w 111"/>
                  <a:gd name="T5" fmla="*/ 67 h 135"/>
                  <a:gd name="T6" fmla="*/ 13 w 111"/>
                  <a:gd name="T7" fmla="*/ 66 h 135"/>
                  <a:gd name="T8" fmla="*/ 9 w 111"/>
                  <a:gd name="T9" fmla="*/ 64 h 135"/>
                  <a:gd name="T10" fmla="*/ 6 w 111"/>
                  <a:gd name="T11" fmla="*/ 62 h 135"/>
                  <a:gd name="T12" fmla="*/ 3 w 111"/>
                  <a:gd name="T13" fmla="*/ 59 h 135"/>
                  <a:gd name="T14" fmla="*/ 1 w 111"/>
                  <a:gd name="T15" fmla="*/ 54 h 135"/>
                  <a:gd name="T16" fmla="*/ 0 w 111"/>
                  <a:gd name="T17" fmla="*/ 49 h 135"/>
                  <a:gd name="T18" fmla="*/ 0 w 111"/>
                  <a:gd name="T19" fmla="*/ 47 h 135"/>
                  <a:gd name="T20" fmla="*/ 1 w 111"/>
                  <a:gd name="T21" fmla="*/ 44 h 135"/>
                  <a:gd name="T22" fmla="*/ 2 w 111"/>
                  <a:gd name="T23" fmla="*/ 40 h 135"/>
                  <a:gd name="T24" fmla="*/ 4 w 111"/>
                  <a:gd name="T25" fmla="*/ 37 h 135"/>
                  <a:gd name="T26" fmla="*/ 6 w 111"/>
                  <a:gd name="T27" fmla="*/ 35 h 135"/>
                  <a:gd name="T28" fmla="*/ 7 w 111"/>
                  <a:gd name="T29" fmla="*/ 33 h 135"/>
                  <a:gd name="T30" fmla="*/ 9 w 111"/>
                  <a:gd name="T31" fmla="*/ 33 h 135"/>
                  <a:gd name="T32" fmla="*/ 11 w 111"/>
                  <a:gd name="T33" fmla="*/ 32 h 135"/>
                  <a:gd name="T34" fmla="*/ 6 w 111"/>
                  <a:gd name="T35" fmla="*/ 29 h 135"/>
                  <a:gd name="T36" fmla="*/ 3 w 111"/>
                  <a:gd name="T37" fmla="*/ 25 h 135"/>
                  <a:gd name="T38" fmla="*/ 2 w 111"/>
                  <a:gd name="T39" fmla="*/ 21 h 135"/>
                  <a:gd name="T40" fmla="*/ 2 w 111"/>
                  <a:gd name="T41" fmla="*/ 18 h 135"/>
                  <a:gd name="T42" fmla="*/ 2 w 111"/>
                  <a:gd name="T43" fmla="*/ 12 h 135"/>
                  <a:gd name="T44" fmla="*/ 5 w 111"/>
                  <a:gd name="T45" fmla="*/ 8 h 135"/>
                  <a:gd name="T46" fmla="*/ 7 w 111"/>
                  <a:gd name="T47" fmla="*/ 5 h 135"/>
                  <a:gd name="T48" fmla="*/ 11 w 111"/>
                  <a:gd name="T49" fmla="*/ 3 h 135"/>
                  <a:gd name="T50" fmla="*/ 15 w 111"/>
                  <a:gd name="T51" fmla="*/ 1 h 135"/>
                  <a:gd name="T52" fmla="*/ 20 w 111"/>
                  <a:gd name="T53" fmla="*/ 1 h 135"/>
                  <a:gd name="T54" fmla="*/ 24 w 111"/>
                  <a:gd name="T55" fmla="*/ 0 h 135"/>
                  <a:gd name="T56" fmla="*/ 28 w 111"/>
                  <a:gd name="T57" fmla="*/ 0 h 135"/>
                  <a:gd name="T58" fmla="*/ 32 w 111"/>
                  <a:gd name="T59" fmla="*/ 0 h 135"/>
                  <a:gd name="T60" fmla="*/ 36 w 111"/>
                  <a:gd name="T61" fmla="*/ 1 h 135"/>
                  <a:gd name="T62" fmla="*/ 40 w 111"/>
                  <a:gd name="T63" fmla="*/ 1 h 135"/>
                  <a:gd name="T64" fmla="*/ 44 w 111"/>
                  <a:gd name="T65" fmla="*/ 2 h 135"/>
                  <a:gd name="T66" fmla="*/ 48 w 111"/>
                  <a:gd name="T67" fmla="*/ 5 h 135"/>
                  <a:gd name="T68" fmla="*/ 51 w 111"/>
                  <a:gd name="T69" fmla="*/ 7 h 135"/>
                  <a:gd name="T70" fmla="*/ 53 w 111"/>
                  <a:gd name="T71" fmla="*/ 12 h 135"/>
                  <a:gd name="T72" fmla="*/ 54 w 111"/>
                  <a:gd name="T73" fmla="*/ 18 h 135"/>
                  <a:gd name="T74" fmla="*/ 54 w 111"/>
                  <a:gd name="T75" fmla="*/ 21 h 135"/>
                  <a:gd name="T76" fmla="*/ 53 w 111"/>
                  <a:gd name="T77" fmla="*/ 25 h 135"/>
                  <a:gd name="T78" fmla="*/ 50 w 111"/>
                  <a:gd name="T79" fmla="*/ 29 h 135"/>
                  <a:gd name="T80" fmla="*/ 45 w 111"/>
                  <a:gd name="T81" fmla="*/ 32 h 135"/>
                  <a:gd name="T82" fmla="*/ 47 w 111"/>
                  <a:gd name="T83" fmla="*/ 33 h 135"/>
                  <a:gd name="T84" fmla="*/ 49 w 111"/>
                  <a:gd name="T85" fmla="*/ 33 h 135"/>
                  <a:gd name="T86" fmla="*/ 51 w 111"/>
                  <a:gd name="T87" fmla="*/ 35 h 135"/>
                  <a:gd name="T88" fmla="*/ 52 w 111"/>
                  <a:gd name="T89" fmla="*/ 37 h 135"/>
                  <a:gd name="T90" fmla="*/ 54 w 111"/>
                  <a:gd name="T91" fmla="*/ 40 h 135"/>
                  <a:gd name="T92" fmla="*/ 55 w 111"/>
                  <a:gd name="T93" fmla="*/ 43 h 135"/>
                  <a:gd name="T94" fmla="*/ 56 w 111"/>
                  <a:gd name="T95" fmla="*/ 46 h 135"/>
                  <a:gd name="T96" fmla="*/ 56 w 111"/>
                  <a:gd name="T97" fmla="*/ 48 h 135"/>
                  <a:gd name="T98" fmla="*/ 55 w 111"/>
                  <a:gd name="T99" fmla="*/ 54 h 135"/>
                  <a:gd name="T100" fmla="*/ 53 w 111"/>
                  <a:gd name="T101" fmla="*/ 58 h 135"/>
                  <a:gd name="T102" fmla="*/ 51 w 111"/>
                  <a:gd name="T103" fmla="*/ 62 h 135"/>
                  <a:gd name="T104" fmla="*/ 48 w 111"/>
                  <a:gd name="T105" fmla="*/ 64 h 135"/>
                  <a:gd name="T106" fmla="*/ 44 w 111"/>
                  <a:gd name="T107" fmla="*/ 66 h 135"/>
                  <a:gd name="T108" fmla="*/ 39 w 111"/>
                  <a:gd name="T109" fmla="*/ 67 h 135"/>
                  <a:gd name="T110" fmla="*/ 34 w 111"/>
                  <a:gd name="T111" fmla="*/ 67 h 135"/>
                  <a:gd name="T112" fmla="*/ 28 w 111"/>
                  <a:gd name="T113" fmla="*/ 67 h 13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1" h="135">
                    <a:moveTo>
                      <a:pt x="56" y="135"/>
                    </a:moveTo>
                    <a:lnTo>
                      <a:pt x="45" y="135"/>
                    </a:lnTo>
                    <a:lnTo>
                      <a:pt x="35" y="134"/>
                    </a:lnTo>
                    <a:lnTo>
                      <a:pt x="26" y="132"/>
                    </a:lnTo>
                    <a:lnTo>
                      <a:pt x="18" y="128"/>
                    </a:lnTo>
                    <a:lnTo>
                      <a:pt x="11" y="124"/>
                    </a:lnTo>
                    <a:lnTo>
                      <a:pt x="5" y="118"/>
                    </a:lnTo>
                    <a:lnTo>
                      <a:pt x="2" y="109"/>
                    </a:lnTo>
                    <a:lnTo>
                      <a:pt x="0" y="98"/>
                    </a:lnTo>
                    <a:lnTo>
                      <a:pt x="0" y="94"/>
                    </a:lnTo>
                    <a:lnTo>
                      <a:pt x="2" y="88"/>
                    </a:lnTo>
                    <a:lnTo>
                      <a:pt x="4" y="81"/>
                    </a:lnTo>
                    <a:lnTo>
                      <a:pt x="7" y="74"/>
                    </a:lnTo>
                    <a:lnTo>
                      <a:pt x="11" y="70"/>
                    </a:lnTo>
                    <a:lnTo>
                      <a:pt x="14" y="67"/>
                    </a:lnTo>
                    <a:lnTo>
                      <a:pt x="18" y="66"/>
                    </a:lnTo>
                    <a:lnTo>
                      <a:pt x="21" y="65"/>
                    </a:lnTo>
                    <a:lnTo>
                      <a:pt x="12" y="59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3" y="36"/>
                    </a:lnTo>
                    <a:lnTo>
                      <a:pt x="4" y="25"/>
                    </a:lnTo>
                    <a:lnTo>
                      <a:pt x="9" y="17"/>
                    </a:lnTo>
                    <a:lnTo>
                      <a:pt x="14" y="10"/>
                    </a:lnTo>
                    <a:lnTo>
                      <a:pt x="22" y="6"/>
                    </a:lnTo>
                    <a:lnTo>
                      <a:pt x="30" y="3"/>
                    </a:lnTo>
                    <a:lnTo>
                      <a:pt x="40" y="2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71" y="2"/>
                    </a:lnTo>
                    <a:lnTo>
                      <a:pt x="80" y="3"/>
                    </a:lnTo>
                    <a:lnTo>
                      <a:pt x="88" y="5"/>
                    </a:lnTo>
                    <a:lnTo>
                      <a:pt x="96" y="10"/>
                    </a:lnTo>
                    <a:lnTo>
                      <a:pt x="102" y="15"/>
                    </a:lnTo>
                    <a:lnTo>
                      <a:pt x="106" y="25"/>
                    </a:lnTo>
                    <a:lnTo>
                      <a:pt x="108" y="36"/>
                    </a:lnTo>
                    <a:lnTo>
                      <a:pt x="108" y="43"/>
                    </a:lnTo>
                    <a:lnTo>
                      <a:pt x="105" y="51"/>
                    </a:lnTo>
                    <a:lnTo>
                      <a:pt x="100" y="59"/>
                    </a:lnTo>
                    <a:lnTo>
                      <a:pt x="90" y="65"/>
                    </a:lnTo>
                    <a:lnTo>
                      <a:pt x="94" y="66"/>
                    </a:lnTo>
                    <a:lnTo>
                      <a:pt x="97" y="67"/>
                    </a:lnTo>
                    <a:lnTo>
                      <a:pt x="101" y="70"/>
                    </a:lnTo>
                    <a:lnTo>
                      <a:pt x="104" y="74"/>
                    </a:lnTo>
                    <a:lnTo>
                      <a:pt x="108" y="80"/>
                    </a:lnTo>
                    <a:lnTo>
                      <a:pt x="110" y="87"/>
                    </a:lnTo>
                    <a:lnTo>
                      <a:pt x="111" y="93"/>
                    </a:lnTo>
                    <a:lnTo>
                      <a:pt x="111" y="97"/>
                    </a:lnTo>
                    <a:lnTo>
                      <a:pt x="110" y="108"/>
                    </a:lnTo>
                    <a:lnTo>
                      <a:pt x="106" y="117"/>
                    </a:lnTo>
                    <a:lnTo>
                      <a:pt x="102" y="124"/>
                    </a:lnTo>
                    <a:lnTo>
                      <a:pt x="95" y="128"/>
                    </a:lnTo>
                    <a:lnTo>
                      <a:pt x="87" y="132"/>
                    </a:lnTo>
                    <a:lnTo>
                      <a:pt x="78" y="134"/>
                    </a:lnTo>
                    <a:lnTo>
                      <a:pt x="67" y="135"/>
                    </a:lnTo>
                    <a:lnTo>
                      <a:pt x="56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" name="Freeform 10"/>
              <p:cNvSpPr>
                <a:spLocks/>
              </p:cNvSpPr>
              <p:nvPr/>
            </p:nvSpPr>
            <p:spPr bwMode="auto">
              <a:xfrm>
                <a:off x="1212" y="1873"/>
                <a:ext cx="33" cy="20"/>
              </a:xfrm>
              <a:custGeom>
                <a:avLst/>
                <a:gdLst>
                  <a:gd name="T0" fmla="*/ 18 w 66"/>
                  <a:gd name="T1" fmla="*/ 20 h 40"/>
                  <a:gd name="T2" fmla="*/ 26 w 66"/>
                  <a:gd name="T3" fmla="*/ 20 h 40"/>
                  <a:gd name="T4" fmla="*/ 30 w 66"/>
                  <a:gd name="T5" fmla="*/ 17 h 40"/>
                  <a:gd name="T6" fmla="*/ 33 w 66"/>
                  <a:gd name="T7" fmla="*/ 14 h 40"/>
                  <a:gd name="T8" fmla="*/ 33 w 66"/>
                  <a:gd name="T9" fmla="*/ 9 h 40"/>
                  <a:gd name="T10" fmla="*/ 32 w 66"/>
                  <a:gd name="T11" fmla="*/ 5 h 40"/>
                  <a:gd name="T12" fmla="*/ 29 w 66"/>
                  <a:gd name="T13" fmla="*/ 2 h 40"/>
                  <a:gd name="T14" fmla="*/ 24 w 66"/>
                  <a:gd name="T15" fmla="*/ 1 h 40"/>
                  <a:gd name="T16" fmla="*/ 17 w 66"/>
                  <a:gd name="T17" fmla="*/ 0 h 40"/>
                  <a:gd name="T18" fmla="*/ 8 w 66"/>
                  <a:gd name="T19" fmla="*/ 1 h 40"/>
                  <a:gd name="T20" fmla="*/ 4 w 66"/>
                  <a:gd name="T21" fmla="*/ 2 h 40"/>
                  <a:gd name="T22" fmla="*/ 1 w 66"/>
                  <a:gd name="T23" fmla="*/ 6 h 40"/>
                  <a:gd name="T24" fmla="*/ 0 w 66"/>
                  <a:gd name="T25" fmla="*/ 10 h 40"/>
                  <a:gd name="T26" fmla="*/ 1 w 66"/>
                  <a:gd name="T27" fmla="*/ 13 h 40"/>
                  <a:gd name="T28" fmla="*/ 2 w 66"/>
                  <a:gd name="T29" fmla="*/ 16 h 40"/>
                  <a:gd name="T30" fmla="*/ 3 w 66"/>
                  <a:gd name="T31" fmla="*/ 17 h 40"/>
                  <a:gd name="T32" fmla="*/ 6 w 66"/>
                  <a:gd name="T33" fmla="*/ 19 h 40"/>
                  <a:gd name="T34" fmla="*/ 8 w 66"/>
                  <a:gd name="T35" fmla="*/ 20 h 40"/>
                  <a:gd name="T36" fmla="*/ 11 w 66"/>
                  <a:gd name="T37" fmla="*/ 20 h 40"/>
                  <a:gd name="T38" fmla="*/ 14 w 66"/>
                  <a:gd name="T39" fmla="*/ 20 h 40"/>
                  <a:gd name="T40" fmla="*/ 18 w 66"/>
                  <a:gd name="T41" fmla="*/ 20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6" h="40">
                    <a:moveTo>
                      <a:pt x="35" y="40"/>
                    </a:moveTo>
                    <a:lnTo>
                      <a:pt x="51" y="39"/>
                    </a:lnTo>
                    <a:lnTo>
                      <a:pt x="60" y="34"/>
                    </a:lnTo>
                    <a:lnTo>
                      <a:pt x="65" y="27"/>
                    </a:lnTo>
                    <a:lnTo>
                      <a:pt x="66" y="18"/>
                    </a:lnTo>
                    <a:lnTo>
                      <a:pt x="64" y="9"/>
                    </a:lnTo>
                    <a:lnTo>
                      <a:pt x="58" y="3"/>
                    </a:lnTo>
                    <a:lnTo>
                      <a:pt x="48" y="1"/>
                    </a:lnTo>
                    <a:lnTo>
                      <a:pt x="34" y="0"/>
                    </a:lnTo>
                    <a:lnTo>
                      <a:pt x="16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3" y="31"/>
                    </a:lnTo>
                    <a:lnTo>
                      <a:pt x="6" y="34"/>
                    </a:lnTo>
                    <a:lnTo>
                      <a:pt x="11" y="37"/>
                    </a:lnTo>
                    <a:lnTo>
                      <a:pt x="15" y="39"/>
                    </a:lnTo>
                    <a:lnTo>
                      <a:pt x="21" y="39"/>
                    </a:lnTo>
                    <a:lnTo>
                      <a:pt x="28" y="40"/>
                    </a:lnTo>
                    <a:lnTo>
                      <a:pt x="35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" name="Freeform 11"/>
              <p:cNvSpPr>
                <a:spLocks/>
              </p:cNvSpPr>
              <p:nvPr/>
            </p:nvSpPr>
            <p:spPr bwMode="auto">
              <a:xfrm>
                <a:off x="1211" y="1902"/>
                <a:ext cx="36" cy="21"/>
              </a:xfrm>
              <a:custGeom>
                <a:avLst/>
                <a:gdLst>
                  <a:gd name="T0" fmla="*/ 18 w 71"/>
                  <a:gd name="T1" fmla="*/ 0 h 44"/>
                  <a:gd name="T2" fmla="*/ 14 w 71"/>
                  <a:gd name="T3" fmla="*/ 0 h 44"/>
                  <a:gd name="T4" fmla="*/ 9 w 71"/>
                  <a:gd name="T5" fmla="*/ 0 h 44"/>
                  <a:gd name="T6" fmla="*/ 7 w 71"/>
                  <a:gd name="T7" fmla="*/ 1 h 44"/>
                  <a:gd name="T8" fmla="*/ 4 w 71"/>
                  <a:gd name="T9" fmla="*/ 2 h 44"/>
                  <a:gd name="T10" fmla="*/ 2 w 71"/>
                  <a:gd name="T11" fmla="*/ 4 h 44"/>
                  <a:gd name="T12" fmla="*/ 1 w 71"/>
                  <a:gd name="T13" fmla="*/ 6 h 44"/>
                  <a:gd name="T14" fmla="*/ 0 w 71"/>
                  <a:gd name="T15" fmla="*/ 8 h 44"/>
                  <a:gd name="T16" fmla="*/ 0 w 71"/>
                  <a:gd name="T17" fmla="*/ 11 h 44"/>
                  <a:gd name="T18" fmla="*/ 0 w 71"/>
                  <a:gd name="T19" fmla="*/ 13 h 44"/>
                  <a:gd name="T20" fmla="*/ 1 w 71"/>
                  <a:gd name="T21" fmla="*/ 15 h 44"/>
                  <a:gd name="T22" fmla="*/ 2 w 71"/>
                  <a:gd name="T23" fmla="*/ 17 h 44"/>
                  <a:gd name="T24" fmla="*/ 4 w 71"/>
                  <a:gd name="T25" fmla="*/ 18 h 44"/>
                  <a:gd name="T26" fmla="*/ 6 w 71"/>
                  <a:gd name="T27" fmla="*/ 19 h 44"/>
                  <a:gd name="T28" fmla="*/ 9 w 71"/>
                  <a:gd name="T29" fmla="*/ 21 h 44"/>
                  <a:gd name="T30" fmla="*/ 13 w 71"/>
                  <a:gd name="T31" fmla="*/ 21 h 44"/>
                  <a:gd name="T32" fmla="*/ 18 w 71"/>
                  <a:gd name="T33" fmla="*/ 21 h 44"/>
                  <a:gd name="T34" fmla="*/ 23 w 71"/>
                  <a:gd name="T35" fmla="*/ 21 h 44"/>
                  <a:gd name="T36" fmla="*/ 27 w 71"/>
                  <a:gd name="T37" fmla="*/ 21 h 44"/>
                  <a:gd name="T38" fmla="*/ 30 w 71"/>
                  <a:gd name="T39" fmla="*/ 19 h 44"/>
                  <a:gd name="T40" fmla="*/ 33 w 71"/>
                  <a:gd name="T41" fmla="*/ 18 h 44"/>
                  <a:gd name="T42" fmla="*/ 34 w 71"/>
                  <a:gd name="T43" fmla="*/ 17 h 44"/>
                  <a:gd name="T44" fmla="*/ 35 w 71"/>
                  <a:gd name="T45" fmla="*/ 15 h 44"/>
                  <a:gd name="T46" fmla="*/ 36 w 71"/>
                  <a:gd name="T47" fmla="*/ 13 h 44"/>
                  <a:gd name="T48" fmla="*/ 36 w 71"/>
                  <a:gd name="T49" fmla="*/ 10 h 44"/>
                  <a:gd name="T50" fmla="*/ 35 w 71"/>
                  <a:gd name="T51" fmla="*/ 7 h 44"/>
                  <a:gd name="T52" fmla="*/ 35 w 71"/>
                  <a:gd name="T53" fmla="*/ 4 h 44"/>
                  <a:gd name="T54" fmla="*/ 33 w 71"/>
                  <a:gd name="T55" fmla="*/ 3 h 44"/>
                  <a:gd name="T56" fmla="*/ 31 w 71"/>
                  <a:gd name="T57" fmla="*/ 2 h 44"/>
                  <a:gd name="T58" fmla="*/ 28 w 71"/>
                  <a:gd name="T59" fmla="*/ 0 h 44"/>
                  <a:gd name="T60" fmla="*/ 25 w 71"/>
                  <a:gd name="T61" fmla="*/ 0 h 44"/>
                  <a:gd name="T62" fmla="*/ 22 w 71"/>
                  <a:gd name="T63" fmla="*/ 0 h 44"/>
                  <a:gd name="T64" fmla="*/ 18 w 71"/>
                  <a:gd name="T65" fmla="*/ 0 h 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1" h="44">
                    <a:moveTo>
                      <a:pt x="36" y="0"/>
                    </a:moveTo>
                    <a:lnTo>
                      <a:pt x="27" y="0"/>
                    </a:lnTo>
                    <a:lnTo>
                      <a:pt x="18" y="1"/>
                    </a:lnTo>
                    <a:lnTo>
                      <a:pt x="13" y="2"/>
                    </a:lnTo>
                    <a:lnTo>
                      <a:pt x="8" y="5"/>
                    </a:lnTo>
                    <a:lnTo>
                      <a:pt x="4" y="8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1" y="31"/>
                    </a:lnTo>
                    <a:lnTo>
                      <a:pt x="4" y="36"/>
                    </a:lnTo>
                    <a:lnTo>
                      <a:pt x="7" y="38"/>
                    </a:lnTo>
                    <a:lnTo>
                      <a:pt x="12" y="40"/>
                    </a:lnTo>
                    <a:lnTo>
                      <a:pt x="17" y="43"/>
                    </a:lnTo>
                    <a:lnTo>
                      <a:pt x="25" y="44"/>
                    </a:lnTo>
                    <a:lnTo>
                      <a:pt x="36" y="44"/>
                    </a:lnTo>
                    <a:lnTo>
                      <a:pt x="46" y="44"/>
                    </a:lnTo>
                    <a:lnTo>
                      <a:pt x="53" y="43"/>
                    </a:lnTo>
                    <a:lnTo>
                      <a:pt x="60" y="40"/>
                    </a:lnTo>
                    <a:lnTo>
                      <a:pt x="65" y="38"/>
                    </a:lnTo>
                    <a:lnTo>
                      <a:pt x="68" y="35"/>
                    </a:lnTo>
                    <a:lnTo>
                      <a:pt x="70" y="31"/>
                    </a:lnTo>
                    <a:lnTo>
                      <a:pt x="71" y="27"/>
                    </a:lnTo>
                    <a:lnTo>
                      <a:pt x="71" y="21"/>
                    </a:lnTo>
                    <a:lnTo>
                      <a:pt x="70" y="15"/>
                    </a:lnTo>
                    <a:lnTo>
                      <a:pt x="69" y="9"/>
                    </a:lnTo>
                    <a:lnTo>
                      <a:pt x="66" y="6"/>
                    </a:lnTo>
                    <a:lnTo>
                      <a:pt x="61" y="4"/>
                    </a:lnTo>
                    <a:lnTo>
                      <a:pt x="55" y="1"/>
                    </a:lnTo>
                    <a:lnTo>
                      <a:pt x="50" y="1"/>
                    </a:lnTo>
                    <a:lnTo>
                      <a:pt x="43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" name="Freeform 12"/>
              <p:cNvSpPr>
                <a:spLocks/>
              </p:cNvSpPr>
              <p:nvPr/>
            </p:nvSpPr>
            <p:spPr bwMode="auto">
              <a:xfrm>
                <a:off x="1107" y="1873"/>
                <a:ext cx="33" cy="26"/>
              </a:xfrm>
              <a:custGeom>
                <a:avLst/>
                <a:gdLst>
                  <a:gd name="T0" fmla="*/ 17 w 66"/>
                  <a:gd name="T1" fmla="*/ 0 h 50"/>
                  <a:gd name="T2" fmla="*/ 8 w 66"/>
                  <a:gd name="T3" fmla="*/ 1 h 50"/>
                  <a:gd name="T4" fmla="*/ 3 w 66"/>
                  <a:gd name="T5" fmla="*/ 4 h 50"/>
                  <a:gd name="T6" fmla="*/ 1 w 66"/>
                  <a:gd name="T7" fmla="*/ 8 h 50"/>
                  <a:gd name="T8" fmla="*/ 0 w 66"/>
                  <a:gd name="T9" fmla="*/ 14 h 50"/>
                  <a:gd name="T10" fmla="*/ 1 w 66"/>
                  <a:gd name="T11" fmla="*/ 20 h 50"/>
                  <a:gd name="T12" fmla="*/ 4 w 66"/>
                  <a:gd name="T13" fmla="*/ 23 h 50"/>
                  <a:gd name="T14" fmla="*/ 9 w 66"/>
                  <a:gd name="T15" fmla="*/ 25 h 50"/>
                  <a:gd name="T16" fmla="*/ 17 w 66"/>
                  <a:gd name="T17" fmla="*/ 26 h 50"/>
                  <a:gd name="T18" fmla="*/ 26 w 66"/>
                  <a:gd name="T19" fmla="*/ 25 h 50"/>
                  <a:gd name="T20" fmla="*/ 31 w 66"/>
                  <a:gd name="T21" fmla="*/ 21 h 50"/>
                  <a:gd name="T22" fmla="*/ 33 w 66"/>
                  <a:gd name="T23" fmla="*/ 17 h 50"/>
                  <a:gd name="T24" fmla="*/ 33 w 66"/>
                  <a:gd name="T25" fmla="*/ 12 h 50"/>
                  <a:gd name="T26" fmla="*/ 32 w 66"/>
                  <a:gd name="T27" fmla="*/ 6 h 50"/>
                  <a:gd name="T28" fmla="*/ 28 w 66"/>
                  <a:gd name="T29" fmla="*/ 2 h 50"/>
                  <a:gd name="T30" fmla="*/ 23 w 66"/>
                  <a:gd name="T31" fmla="*/ 1 h 50"/>
                  <a:gd name="T32" fmla="*/ 17 w 66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50">
                    <a:moveTo>
                      <a:pt x="33" y="0"/>
                    </a:moveTo>
                    <a:lnTo>
                      <a:pt x="16" y="1"/>
                    </a:lnTo>
                    <a:lnTo>
                      <a:pt x="5" y="7"/>
                    </a:lnTo>
                    <a:lnTo>
                      <a:pt x="1" y="15"/>
                    </a:lnTo>
                    <a:lnTo>
                      <a:pt x="0" y="26"/>
                    </a:lnTo>
                    <a:lnTo>
                      <a:pt x="2" y="38"/>
                    </a:lnTo>
                    <a:lnTo>
                      <a:pt x="8" y="45"/>
                    </a:lnTo>
                    <a:lnTo>
                      <a:pt x="18" y="49"/>
                    </a:lnTo>
                    <a:lnTo>
                      <a:pt x="33" y="50"/>
                    </a:lnTo>
                    <a:lnTo>
                      <a:pt x="51" y="48"/>
                    </a:lnTo>
                    <a:lnTo>
                      <a:pt x="62" y="41"/>
                    </a:lnTo>
                    <a:lnTo>
                      <a:pt x="65" y="33"/>
                    </a:lnTo>
                    <a:lnTo>
                      <a:pt x="66" y="24"/>
                    </a:lnTo>
                    <a:lnTo>
                      <a:pt x="64" y="11"/>
                    </a:lnTo>
                    <a:lnTo>
                      <a:pt x="56" y="4"/>
                    </a:lnTo>
                    <a:lnTo>
                      <a:pt x="46" y="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" name="Freeform 13"/>
              <p:cNvSpPr>
                <a:spLocks/>
              </p:cNvSpPr>
              <p:nvPr/>
            </p:nvSpPr>
            <p:spPr bwMode="auto">
              <a:xfrm>
                <a:off x="1001" y="1873"/>
                <a:ext cx="34" cy="26"/>
              </a:xfrm>
              <a:custGeom>
                <a:avLst/>
                <a:gdLst>
                  <a:gd name="T0" fmla="*/ 16 w 66"/>
                  <a:gd name="T1" fmla="*/ 0 h 50"/>
                  <a:gd name="T2" fmla="*/ 8 w 66"/>
                  <a:gd name="T3" fmla="*/ 1 h 50"/>
                  <a:gd name="T4" fmla="*/ 3 w 66"/>
                  <a:gd name="T5" fmla="*/ 4 h 50"/>
                  <a:gd name="T6" fmla="*/ 1 w 66"/>
                  <a:gd name="T7" fmla="*/ 8 h 50"/>
                  <a:gd name="T8" fmla="*/ 0 w 66"/>
                  <a:gd name="T9" fmla="*/ 14 h 50"/>
                  <a:gd name="T10" fmla="*/ 1 w 66"/>
                  <a:gd name="T11" fmla="*/ 20 h 50"/>
                  <a:gd name="T12" fmla="*/ 4 w 66"/>
                  <a:gd name="T13" fmla="*/ 23 h 50"/>
                  <a:gd name="T14" fmla="*/ 9 w 66"/>
                  <a:gd name="T15" fmla="*/ 25 h 50"/>
                  <a:gd name="T16" fmla="*/ 16 w 66"/>
                  <a:gd name="T17" fmla="*/ 26 h 50"/>
                  <a:gd name="T18" fmla="*/ 22 w 66"/>
                  <a:gd name="T19" fmla="*/ 25 h 50"/>
                  <a:gd name="T20" fmla="*/ 27 w 66"/>
                  <a:gd name="T21" fmla="*/ 25 h 50"/>
                  <a:gd name="T22" fmla="*/ 29 w 66"/>
                  <a:gd name="T23" fmla="*/ 23 h 50"/>
                  <a:gd name="T24" fmla="*/ 32 w 66"/>
                  <a:gd name="T25" fmla="*/ 21 h 50"/>
                  <a:gd name="T26" fmla="*/ 33 w 66"/>
                  <a:gd name="T27" fmla="*/ 20 h 50"/>
                  <a:gd name="T28" fmla="*/ 33 w 66"/>
                  <a:gd name="T29" fmla="*/ 17 h 50"/>
                  <a:gd name="T30" fmla="*/ 34 w 66"/>
                  <a:gd name="T31" fmla="*/ 15 h 50"/>
                  <a:gd name="T32" fmla="*/ 34 w 66"/>
                  <a:gd name="T33" fmla="*/ 12 h 50"/>
                  <a:gd name="T34" fmla="*/ 33 w 66"/>
                  <a:gd name="T35" fmla="*/ 9 h 50"/>
                  <a:gd name="T36" fmla="*/ 32 w 66"/>
                  <a:gd name="T37" fmla="*/ 6 h 50"/>
                  <a:gd name="T38" fmla="*/ 31 w 66"/>
                  <a:gd name="T39" fmla="*/ 4 h 50"/>
                  <a:gd name="T40" fmla="*/ 29 w 66"/>
                  <a:gd name="T41" fmla="*/ 2 h 50"/>
                  <a:gd name="T42" fmla="*/ 26 w 66"/>
                  <a:gd name="T43" fmla="*/ 1 h 50"/>
                  <a:gd name="T44" fmla="*/ 23 w 66"/>
                  <a:gd name="T45" fmla="*/ 1 h 50"/>
                  <a:gd name="T46" fmla="*/ 20 w 66"/>
                  <a:gd name="T47" fmla="*/ 0 h 50"/>
                  <a:gd name="T48" fmla="*/ 16 w 66"/>
                  <a:gd name="T49" fmla="*/ 0 h 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6" h="50">
                    <a:moveTo>
                      <a:pt x="32" y="0"/>
                    </a:moveTo>
                    <a:lnTo>
                      <a:pt x="15" y="1"/>
                    </a:lnTo>
                    <a:lnTo>
                      <a:pt x="5" y="7"/>
                    </a:lnTo>
                    <a:lnTo>
                      <a:pt x="1" y="15"/>
                    </a:lnTo>
                    <a:lnTo>
                      <a:pt x="0" y="26"/>
                    </a:lnTo>
                    <a:lnTo>
                      <a:pt x="1" y="38"/>
                    </a:lnTo>
                    <a:lnTo>
                      <a:pt x="7" y="45"/>
                    </a:lnTo>
                    <a:lnTo>
                      <a:pt x="17" y="49"/>
                    </a:lnTo>
                    <a:lnTo>
                      <a:pt x="32" y="50"/>
                    </a:lnTo>
                    <a:lnTo>
                      <a:pt x="42" y="49"/>
                    </a:lnTo>
                    <a:lnTo>
                      <a:pt x="52" y="48"/>
                    </a:lnTo>
                    <a:lnTo>
                      <a:pt x="57" y="45"/>
                    </a:lnTo>
                    <a:lnTo>
                      <a:pt x="62" y="41"/>
                    </a:lnTo>
                    <a:lnTo>
                      <a:pt x="64" y="38"/>
                    </a:lnTo>
                    <a:lnTo>
                      <a:pt x="65" y="33"/>
                    </a:lnTo>
                    <a:lnTo>
                      <a:pt x="66" y="28"/>
                    </a:lnTo>
                    <a:lnTo>
                      <a:pt x="66" y="24"/>
                    </a:lnTo>
                    <a:lnTo>
                      <a:pt x="65" y="17"/>
                    </a:lnTo>
                    <a:lnTo>
                      <a:pt x="63" y="11"/>
                    </a:lnTo>
                    <a:lnTo>
                      <a:pt x="60" y="7"/>
                    </a:lnTo>
                    <a:lnTo>
                      <a:pt x="56" y="4"/>
                    </a:lnTo>
                    <a:lnTo>
                      <a:pt x="50" y="2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Rectangle 14"/>
              <p:cNvSpPr>
                <a:spLocks noChangeArrowheads="1"/>
              </p:cNvSpPr>
              <p:nvPr/>
            </p:nvSpPr>
            <p:spPr bwMode="auto">
              <a:xfrm>
                <a:off x="773" y="1390"/>
                <a:ext cx="20" cy="5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" name="Rectangle 15"/>
              <p:cNvSpPr>
                <a:spLocks noChangeArrowheads="1"/>
              </p:cNvSpPr>
              <p:nvPr/>
            </p:nvSpPr>
            <p:spPr bwMode="auto">
              <a:xfrm>
                <a:off x="808" y="1390"/>
                <a:ext cx="35" cy="5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7" name="Rectangle 16"/>
              <p:cNvSpPr>
                <a:spLocks noChangeArrowheads="1"/>
              </p:cNvSpPr>
              <p:nvPr/>
            </p:nvSpPr>
            <p:spPr bwMode="auto">
              <a:xfrm>
                <a:off x="857" y="1390"/>
                <a:ext cx="6" cy="5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8" name="Rectangle 17"/>
              <p:cNvSpPr>
                <a:spLocks noChangeArrowheads="1"/>
              </p:cNvSpPr>
              <p:nvPr/>
            </p:nvSpPr>
            <p:spPr bwMode="auto">
              <a:xfrm>
                <a:off x="891" y="1390"/>
                <a:ext cx="20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9" name="Rectangle 18"/>
              <p:cNvSpPr>
                <a:spLocks noChangeArrowheads="1"/>
              </p:cNvSpPr>
              <p:nvPr/>
            </p:nvSpPr>
            <p:spPr bwMode="auto">
              <a:xfrm>
                <a:off x="944" y="1390"/>
                <a:ext cx="12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0" name="Rectangle 19"/>
              <p:cNvSpPr>
                <a:spLocks noChangeArrowheads="1"/>
              </p:cNvSpPr>
              <p:nvPr/>
            </p:nvSpPr>
            <p:spPr bwMode="auto">
              <a:xfrm>
                <a:off x="970" y="1390"/>
                <a:ext cx="12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1" name="Rectangle 20"/>
              <p:cNvSpPr>
                <a:spLocks noChangeArrowheads="1"/>
              </p:cNvSpPr>
              <p:nvPr/>
            </p:nvSpPr>
            <p:spPr bwMode="auto">
              <a:xfrm>
                <a:off x="996" y="1390"/>
                <a:ext cx="12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2" name="Rectangle 21"/>
              <p:cNvSpPr>
                <a:spLocks noChangeArrowheads="1"/>
              </p:cNvSpPr>
              <p:nvPr/>
            </p:nvSpPr>
            <p:spPr bwMode="auto">
              <a:xfrm>
                <a:off x="1022" y="1390"/>
                <a:ext cx="35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3" name="Rectangle 22"/>
              <p:cNvSpPr>
                <a:spLocks noChangeArrowheads="1"/>
              </p:cNvSpPr>
              <p:nvPr/>
            </p:nvSpPr>
            <p:spPr bwMode="auto">
              <a:xfrm>
                <a:off x="1401" y="1390"/>
                <a:ext cx="12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4" name="Rectangle 23"/>
              <p:cNvSpPr>
                <a:spLocks noChangeArrowheads="1"/>
              </p:cNvSpPr>
              <p:nvPr/>
            </p:nvSpPr>
            <p:spPr bwMode="auto">
              <a:xfrm>
                <a:off x="1427" y="1390"/>
                <a:ext cx="35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" name="Rectangle 24"/>
              <p:cNvSpPr>
                <a:spLocks noChangeArrowheads="1"/>
              </p:cNvSpPr>
              <p:nvPr/>
            </p:nvSpPr>
            <p:spPr bwMode="auto">
              <a:xfrm>
                <a:off x="1085" y="1390"/>
                <a:ext cx="12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6" name="Rectangle 25"/>
              <p:cNvSpPr>
                <a:spLocks noChangeArrowheads="1"/>
              </p:cNvSpPr>
              <p:nvPr/>
            </p:nvSpPr>
            <p:spPr bwMode="auto">
              <a:xfrm>
                <a:off x="1125" y="1390"/>
                <a:ext cx="12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7" name="Rectangle 26"/>
              <p:cNvSpPr>
                <a:spLocks noChangeArrowheads="1"/>
              </p:cNvSpPr>
              <p:nvPr/>
            </p:nvSpPr>
            <p:spPr bwMode="auto">
              <a:xfrm>
                <a:off x="1494" y="1390"/>
                <a:ext cx="12" cy="5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8" name="Rectangle 27"/>
              <p:cNvSpPr>
                <a:spLocks noChangeArrowheads="1"/>
              </p:cNvSpPr>
              <p:nvPr/>
            </p:nvSpPr>
            <p:spPr bwMode="auto">
              <a:xfrm>
                <a:off x="1527" y="1390"/>
                <a:ext cx="12" cy="5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9" name="Rectangle 28"/>
              <p:cNvSpPr>
                <a:spLocks noChangeArrowheads="1"/>
              </p:cNvSpPr>
              <p:nvPr/>
            </p:nvSpPr>
            <p:spPr bwMode="auto">
              <a:xfrm>
                <a:off x="1289" y="1390"/>
                <a:ext cx="11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0" name="Rectangle 29"/>
              <p:cNvSpPr>
                <a:spLocks noChangeArrowheads="1"/>
              </p:cNvSpPr>
              <p:nvPr/>
            </p:nvSpPr>
            <p:spPr bwMode="auto">
              <a:xfrm>
                <a:off x="1322" y="1390"/>
                <a:ext cx="11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1" name="Rectangle 30"/>
              <p:cNvSpPr>
                <a:spLocks noChangeArrowheads="1"/>
              </p:cNvSpPr>
              <p:nvPr/>
            </p:nvSpPr>
            <p:spPr bwMode="auto">
              <a:xfrm>
                <a:off x="1359" y="1390"/>
                <a:ext cx="12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2" name="Rectangle 31"/>
              <p:cNvSpPr>
                <a:spLocks noChangeArrowheads="1"/>
              </p:cNvSpPr>
              <p:nvPr/>
            </p:nvSpPr>
            <p:spPr bwMode="auto">
              <a:xfrm>
                <a:off x="1151" y="1390"/>
                <a:ext cx="35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3" name="Rectangle 32"/>
              <p:cNvSpPr>
                <a:spLocks noChangeArrowheads="1"/>
              </p:cNvSpPr>
              <p:nvPr/>
            </p:nvSpPr>
            <p:spPr bwMode="auto">
              <a:xfrm>
                <a:off x="1200" y="1390"/>
                <a:ext cx="21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4" name="Rectangle 33"/>
              <p:cNvSpPr>
                <a:spLocks noChangeArrowheads="1"/>
              </p:cNvSpPr>
              <p:nvPr/>
            </p:nvSpPr>
            <p:spPr bwMode="auto">
              <a:xfrm>
                <a:off x="1235" y="1390"/>
                <a:ext cx="35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5" name="Freeform 34"/>
              <p:cNvSpPr>
                <a:spLocks/>
              </p:cNvSpPr>
              <p:nvPr/>
            </p:nvSpPr>
            <p:spPr bwMode="auto">
              <a:xfrm>
                <a:off x="897" y="1865"/>
                <a:ext cx="23" cy="67"/>
              </a:xfrm>
              <a:custGeom>
                <a:avLst/>
                <a:gdLst>
                  <a:gd name="T0" fmla="*/ 0 w 45"/>
                  <a:gd name="T1" fmla="*/ 9 h 132"/>
                  <a:gd name="T2" fmla="*/ 13 w 45"/>
                  <a:gd name="T3" fmla="*/ 9 h 132"/>
                  <a:gd name="T4" fmla="*/ 13 w 45"/>
                  <a:gd name="T5" fmla="*/ 67 h 132"/>
                  <a:gd name="T6" fmla="*/ 23 w 45"/>
                  <a:gd name="T7" fmla="*/ 67 h 132"/>
                  <a:gd name="T8" fmla="*/ 23 w 45"/>
                  <a:gd name="T9" fmla="*/ 0 h 132"/>
                  <a:gd name="T10" fmla="*/ 0 w 45"/>
                  <a:gd name="T11" fmla="*/ 0 h 132"/>
                  <a:gd name="T12" fmla="*/ 0 w 45"/>
                  <a:gd name="T13" fmla="*/ 9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132">
                    <a:moveTo>
                      <a:pt x="0" y="18"/>
                    </a:moveTo>
                    <a:lnTo>
                      <a:pt x="25" y="18"/>
                    </a:lnTo>
                    <a:lnTo>
                      <a:pt x="25" y="132"/>
                    </a:lnTo>
                    <a:lnTo>
                      <a:pt x="45" y="132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6" name="Freeform 35"/>
              <p:cNvSpPr>
                <a:spLocks/>
              </p:cNvSpPr>
              <p:nvPr/>
            </p:nvSpPr>
            <p:spPr bwMode="auto">
              <a:xfrm>
                <a:off x="990" y="1864"/>
                <a:ext cx="55" cy="68"/>
              </a:xfrm>
              <a:custGeom>
                <a:avLst/>
                <a:gdLst>
                  <a:gd name="T0" fmla="*/ 26 w 109"/>
                  <a:gd name="T1" fmla="*/ 0 h 136"/>
                  <a:gd name="T2" fmla="*/ 21 w 109"/>
                  <a:gd name="T3" fmla="*/ 1 h 136"/>
                  <a:gd name="T4" fmla="*/ 15 w 109"/>
                  <a:gd name="T5" fmla="*/ 2 h 136"/>
                  <a:gd name="T6" fmla="*/ 9 w 109"/>
                  <a:gd name="T7" fmla="*/ 4 h 136"/>
                  <a:gd name="T8" fmla="*/ 4 w 109"/>
                  <a:gd name="T9" fmla="*/ 10 h 136"/>
                  <a:gd name="T10" fmla="*/ 1 w 109"/>
                  <a:gd name="T11" fmla="*/ 19 h 136"/>
                  <a:gd name="T12" fmla="*/ 1 w 109"/>
                  <a:gd name="T13" fmla="*/ 27 h 136"/>
                  <a:gd name="T14" fmla="*/ 5 w 109"/>
                  <a:gd name="T15" fmla="*/ 36 h 136"/>
                  <a:gd name="T16" fmla="*/ 11 w 109"/>
                  <a:gd name="T17" fmla="*/ 41 h 136"/>
                  <a:gd name="T18" fmla="*/ 20 w 109"/>
                  <a:gd name="T19" fmla="*/ 44 h 136"/>
                  <a:gd name="T20" fmla="*/ 28 w 109"/>
                  <a:gd name="T21" fmla="*/ 44 h 136"/>
                  <a:gd name="T22" fmla="*/ 34 w 109"/>
                  <a:gd name="T23" fmla="*/ 43 h 136"/>
                  <a:gd name="T24" fmla="*/ 39 w 109"/>
                  <a:gd name="T25" fmla="*/ 41 h 136"/>
                  <a:gd name="T26" fmla="*/ 43 w 109"/>
                  <a:gd name="T27" fmla="*/ 38 h 136"/>
                  <a:gd name="T28" fmla="*/ 44 w 109"/>
                  <a:gd name="T29" fmla="*/ 41 h 136"/>
                  <a:gd name="T30" fmla="*/ 43 w 109"/>
                  <a:gd name="T31" fmla="*/ 49 h 136"/>
                  <a:gd name="T32" fmla="*/ 42 w 109"/>
                  <a:gd name="T33" fmla="*/ 54 h 136"/>
                  <a:gd name="T34" fmla="*/ 39 w 109"/>
                  <a:gd name="T35" fmla="*/ 57 h 136"/>
                  <a:gd name="T36" fmla="*/ 35 w 109"/>
                  <a:gd name="T37" fmla="*/ 59 h 136"/>
                  <a:gd name="T38" fmla="*/ 29 w 109"/>
                  <a:gd name="T39" fmla="*/ 60 h 136"/>
                  <a:gd name="T40" fmla="*/ 17 w 109"/>
                  <a:gd name="T41" fmla="*/ 59 h 136"/>
                  <a:gd name="T42" fmla="*/ 11 w 109"/>
                  <a:gd name="T43" fmla="*/ 53 h 136"/>
                  <a:gd name="T44" fmla="*/ 0 w 109"/>
                  <a:gd name="T45" fmla="*/ 49 h 136"/>
                  <a:gd name="T46" fmla="*/ 2 w 109"/>
                  <a:gd name="T47" fmla="*/ 60 h 136"/>
                  <a:gd name="T48" fmla="*/ 8 w 109"/>
                  <a:gd name="T49" fmla="*/ 65 h 136"/>
                  <a:gd name="T50" fmla="*/ 17 w 109"/>
                  <a:gd name="T51" fmla="*/ 68 h 136"/>
                  <a:gd name="T52" fmla="*/ 25 w 109"/>
                  <a:gd name="T53" fmla="*/ 68 h 136"/>
                  <a:gd name="T54" fmla="*/ 32 w 109"/>
                  <a:gd name="T55" fmla="*/ 68 h 136"/>
                  <a:gd name="T56" fmla="*/ 38 w 109"/>
                  <a:gd name="T57" fmla="*/ 67 h 136"/>
                  <a:gd name="T58" fmla="*/ 43 w 109"/>
                  <a:gd name="T59" fmla="*/ 65 h 136"/>
                  <a:gd name="T60" fmla="*/ 48 w 109"/>
                  <a:gd name="T61" fmla="*/ 63 h 136"/>
                  <a:gd name="T62" fmla="*/ 53 w 109"/>
                  <a:gd name="T63" fmla="*/ 50 h 136"/>
                  <a:gd name="T64" fmla="*/ 55 w 109"/>
                  <a:gd name="T65" fmla="*/ 34 h 136"/>
                  <a:gd name="T66" fmla="*/ 54 w 109"/>
                  <a:gd name="T67" fmla="*/ 24 h 136"/>
                  <a:gd name="T68" fmla="*/ 52 w 109"/>
                  <a:gd name="T69" fmla="*/ 12 h 136"/>
                  <a:gd name="T70" fmla="*/ 46 w 109"/>
                  <a:gd name="T71" fmla="*/ 4 h 136"/>
                  <a:gd name="T72" fmla="*/ 35 w 109"/>
                  <a:gd name="T73" fmla="*/ 1 h 1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09" h="136">
                    <a:moveTo>
                      <a:pt x="55" y="0"/>
                    </a:moveTo>
                    <a:lnTo>
                      <a:pt x="52" y="0"/>
                    </a:lnTo>
                    <a:lnTo>
                      <a:pt x="47" y="0"/>
                    </a:lnTo>
                    <a:lnTo>
                      <a:pt x="41" y="1"/>
                    </a:lnTo>
                    <a:lnTo>
                      <a:pt x="35" y="3"/>
                    </a:lnTo>
                    <a:lnTo>
                      <a:pt x="30" y="4"/>
                    </a:lnTo>
                    <a:lnTo>
                      <a:pt x="23" y="6"/>
                    </a:lnTo>
                    <a:lnTo>
                      <a:pt x="17" y="8"/>
                    </a:lnTo>
                    <a:lnTo>
                      <a:pt x="12" y="12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1" y="37"/>
                    </a:lnTo>
                    <a:lnTo>
                      <a:pt x="1" y="44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9" y="72"/>
                    </a:lnTo>
                    <a:lnTo>
                      <a:pt x="15" y="77"/>
                    </a:lnTo>
                    <a:lnTo>
                      <a:pt x="22" y="81"/>
                    </a:lnTo>
                    <a:lnTo>
                      <a:pt x="30" y="84"/>
                    </a:lnTo>
                    <a:lnTo>
                      <a:pt x="40" y="87"/>
                    </a:lnTo>
                    <a:lnTo>
                      <a:pt x="50" y="87"/>
                    </a:lnTo>
                    <a:lnTo>
                      <a:pt x="56" y="87"/>
                    </a:lnTo>
                    <a:lnTo>
                      <a:pt x="61" y="87"/>
                    </a:lnTo>
                    <a:lnTo>
                      <a:pt x="67" y="85"/>
                    </a:lnTo>
                    <a:lnTo>
                      <a:pt x="71" y="84"/>
                    </a:lnTo>
                    <a:lnTo>
                      <a:pt x="77" y="82"/>
                    </a:lnTo>
                    <a:lnTo>
                      <a:pt x="82" y="80"/>
                    </a:lnTo>
                    <a:lnTo>
                      <a:pt x="85" y="76"/>
                    </a:lnTo>
                    <a:lnTo>
                      <a:pt x="88" y="73"/>
                    </a:lnTo>
                    <a:lnTo>
                      <a:pt x="88" y="82"/>
                    </a:lnTo>
                    <a:lnTo>
                      <a:pt x="88" y="90"/>
                    </a:lnTo>
                    <a:lnTo>
                      <a:pt x="86" y="97"/>
                    </a:lnTo>
                    <a:lnTo>
                      <a:pt x="85" y="104"/>
                    </a:lnTo>
                    <a:lnTo>
                      <a:pt x="83" y="107"/>
                    </a:lnTo>
                    <a:lnTo>
                      <a:pt x="80" y="111"/>
                    </a:lnTo>
                    <a:lnTo>
                      <a:pt x="77" y="114"/>
                    </a:lnTo>
                    <a:lnTo>
                      <a:pt x="74" y="115"/>
                    </a:lnTo>
                    <a:lnTo>
                      <a:pt x="69" y="118"/>
                    </a:lnTo>
                    <a:lnTo>
                      <a:pt x="64" y="118"/>
                    </a:lnTo>
                    <a:lnTo>
                      <a:pt x="57" y="119"/>
                    </a:lnTo>
                    <a:lnTo>
                      <a:pt x="50" y="119"/>
                    </a:lnTo>
                    <a:lnTo>
                      <a:pt x="33" y="117"/>
                    </a:lnTo>
                    <a:lnTo>
                      <a:pt x="24" y="112"/>
                    </a:lnTo>
                    <a:lnTo>
                      <a:pt x="21" y="105"/>
                    </a:lnTo>
                    <a:lnTo>
                      <a:pt x="19" y="97"/>
                    </a:lnTo>
                    <a:lnTo>
                      <a:pt x="0" y="97"/>
                    </a:lnTo>
                    <a:lnTo>
                      <a:pt x="1" y="110"/>
                    </a:lnTo>
                    <a:lnTo>
                      <a:pt x="4" y="119"/>
                    </a:lnTo>
                    <a:lnTo>
                      <a:pt x="9" y="126"/>
                    </a:lnTo>
                    <a:lnTo>
                      <a:pt x="16" y="130"/>
                    </a:lnTo>
                    <a:lnTo>
                      <a:pt x="24" y="134"/>
                    </a:lnTo>
                    <a:lnTo>
                      <a:pt x="33" y="135"/>
                    </a:lnTo>
                    <a:lnTo>
                      <a:pt x="41" y="136"/>
                    </a:lnTo>
                    <a:lnTo>
                      <a:pt x="50" y="136"/>
                    </a:lnTo>
                    <a:lnTo>
                      <a:pt x="57" y="136"/>
                    </a:lnTo>
                    <a:lnTo>
                      <a:pt x="63" y="136"/>
                    </a:lnTo>
                    <a:lnTo>
                      <a:pt x="70" y="135"/>
                    </a:lnTo>
                    <a:lnTo>
                      <a:pt x="76" y="134"/>
                    </a:lnTo>
                    <a:lnTo>
                      <a:pt x="82" y="133"/>
                    </a:lnTo>
                    <a:lnTo>
                      <a:pt x="86" y="130"/>
                    </a:lnTo>
                    <a:lnTo>
                      <a:pt x="91" y="128"/>
                    </a:lnTo>
                    <a:lnTo>
                      <a:pt x="95" y="125"/>
                    </a:lnTo>
                    <a:lnTo>
                      <a:pt x="102" y="114"/>
                    </a:lnTo>
                    <a:lnTo>
                      <a:pt x="106" y="100"/>
                    </a:lnTo>
                    <a:lnTo>
                      <a:pt x="108" y="84"/>
                    </a:lnTo>
                    <a:lnTo>
                      <a:pt x="109" y="68"/>
                    </a:lnTo>
                    <a:lnTo>
                      <a:pt x="109" y="62"/>
                    </a:lnTo>
                    <a:lnTo>
                      <a:pt x="108" y="47"/>
                    </a:lnTo>
                    <a:lnTo>
                      <a:pt x="107" y="35"/>
                    </a:lnTo>
                    <a:lnTo>
                      <a:pt x="103" y="23"/>
                    </a:lnTo>
                    <a:lnTo>
                      <a:pt x="98" y="15"/>
                    </a:lnTo>
                    <a:lnTo>
                      <a:pt x="91" y="8"/>
                    </a:lnTo>
                    <a:lnTo>
                      <a:pt x="82" y="4"/>
                    </a:lnTo>
                    <a:lnTo>
                      <a:pt x="70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7" name="Freeform 36"/>
              <p:cNvSpPr>
                <a:spLocks/>
              </p:cNvSpPr>
              <p:nvPr/>
            </p:nvSpPr>
            <p:spPr bwMode="auto">
              <a:xfrm>
                <a:off x="1001" y="1873"/>
                <a:ext cx="34" cy="26"/>
              </a:xfrm>
              <a:custGeom>
                <a:avLst/>
                <a:gdLst>
                  <a:gd name="T0" fmla="*/ 16 w 66"/>
                  <a:gd name="T1" fmla="*/ 26 h 50"/>
                  <a:gd name="T2" fmla="*/ 9 w 66"/>
                  <a:gd name="T3" fmla="*/ 25 h 50"/>
                  <a:gd name="T4" fmla="*/ 4 w 66"/>
                  <a:gd name="T5" fmla="*/ 23 h 50"/>
                  <a:gd name="T6" fmla="*/ 1 w 66"/>
                  <a:gd name="T7" fmla="*/ 20 h 50"/>
                  <a:gd name="T8" fmla="*/ 0 w 66"/>
                  <a:gd name="T9" fmla="*/ 14 h 50"/>
                  <a:gd name="T10" fmla="*/ 1 w 66"/>
                  <a:gd name="T11" fmla="*/ 8 h 50"/>
                  <a:gd name="T12" fmla="*/ 3 w 66"/>
                  <a:gd name="T13" fmla="*/ 4 h 50"/>
                  <a:gd name="T14" fmla="*/ 8 w 66"/>
                  <a:gd name="T15" fmla="*/ 1 h 50"/>
                  <a:gd name="T16" fmla="*/ 16 w 66"/>
                  <a:gd name="T17" fmla="*/ 0 h 50"/>
                  <a:gd name="T18" fmla="*/ 20 w 66"/>
                  <a:gd name="T19" fmla="*/ 0 h 50"/>
                  <a:gd name="T20" fmla="*/ 23 w 66"/>
                  <a:gd name="T21" fmla="*/ 1 h 50"/>
                  <a:gd name="T22" fmla="*/ 26 w 66"/>
                  <a:gd name="T23" fmla="*/ 1 h 50"/>
                  <a:gd name="T24" fmla="*/ 29 w 66"/>
                  <a:gd name="T25" fmla="*/ 2 h 50"/>
                  <a:gd name="T26" fmla="*/ 31 w 66"/>
                  <a:gd name="T27" fmla="*/ 4 h 50"/>
                  <a:gd name="T28" fmla="*/ 32 w 66"/>
                  <a:gd name="T29" fmla="*/ 6 h 50"/>
                  <a:gd name="T30" fmla="*/ 33 w 66"/>
                  <a:gd name="T31" fmla="*/ 9 h 50"/>
                  <a:gd name="T32" fmla="*/ 34 w 66"/>
                  <a:gd name="T33" fmla="*/ 12 h 50"/>
                  <a:gd name="T34" fmla="*/ 34 w 66"/>
                  <a:gd name="T35" fmla="*/ 15 h 50"/>
                  <a:gd name="T36" fmla="*/ 33 w 66"/>
                  <a:gd name="T37" fmla="*/ 17 h 50"/>
                  <a:gd name="T38" fmla="*/ 33 w 66"/>
                  <a:gd name="T39" fmla="*/ 20 h 50"/>
                  <a:gd name="T40" fmla="*/ 32 w 66"/>
                  <a:gd name="T41" fmla="*/ 21 h 50"/>
                  <a:gd name="T42" fmla="*/ 29 w 66"/>
                  <a:gd name="T43" fmla="*/ 23 h 50"/>
                  <a:gd name="T44" fmla="*/ 27 w 66"/>
                  <a:gd name="T45" fmla="*/ 25 h 50"/>
                  <a:gd name="T46" fmla="*/ 22 w 66"/>
                  <a:gd name="T47" fmla="*/ 25 h 50"/>
                  <a:gd name="T48" fmla="*/ 16 w 66"/>
                  <a:gd name="T49" fmla="*/ 26 h 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6" h="50">
                    <a:moveTo>
                      <a:pt x="32" y="50"/>
                    </a:moveTo>
                    <a:lnTo>
                      <a:pt x="17" y="49"/>
                    </a:lnTo>
                    <a:lnTo>
                      <a:pt x="7" y="45"/>
                    </a:lnTo>
                    <a:lnTo>
                      <a:pt x="1" y="38"/>
                    </a:lnTo>
                    <a:lnTo>
                      <a:pt x="0" y="26"/>
                    </a:lnTo>
                    <a:lnTo>
                      <a:pt x="1" y="15"/>
                    </a:lnTo>
                    <a:lnTo>
                      <a:pt x="5" y="7"/>
                    </a:lnTo>
                    <a:lnTo>
                      <a:pt x="15" y="1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5" y="1"/>
                    </a:lnTo>
                    <a:lnTo>
                      <a:pt x="50" y="2"/>
                    </a:lnTo>
                    <a:lnTo>
                      <a:pt x="56" y="4"/>
                    </a:lnTo>
                    <a:lnTo>
                      <a:pt x="60" y="7"/>
                    </a:lnTo>
                    <a:lnTo>
                      <a:pt x="63" y="11"/>
                    </a:lnTo>
                    <a:lnTo>
                      <a:pt x="65" y="17"/>
                    </a:lnTo>
                    <a:lnTo>
                      <a:pt x="66" y="24"/>
                    </a:lnTo>
                    <a:lnTo>
                      <a:pt x="66" y="28"/>
                    </a:lnTo>
                    <a:lnTo>
                      <a:pt x="65" y="33"/>
                    </a:lnTo>
                    <a:lnTo>
                      <a:pt x="64" y="38"/>
                    </a:lnTo>
                    <a:lnTo>
                      <a:pt x="62" y="41"/>
                    </a:lnTo>
                    <a:lnTo>
                      <a:pt x="57" y="45"/>
                    </a:lnTo>
                    <a:lnTo>
                      <a:pt x="52" y="48"/>
                    </a:lnTo>
                    <a:lnTo>
                      <a:pt x="42" y="49"/>
                    </a:lnTo>
                    <a:lnTo>
                      <a:pt x="32" y="5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8" name="Freeform 37"/>
              <p:cNvSpPr>
                <a:spLocks/>
              </p:cNvSpPr>
              <p:nvPr/>
            </p:nvSpPr>
            <p:spPr bwMode="auto">
              <a:xfrm>
                <a:off x="1096" y="1864"/>
                <a:ext cx="55" cy="68"/>
              </a:xfrm>
              <a:custGeom>
                <a:avLst/>
                <a:gdLst>
                  <a:gd name="T0" fmla="*/ 26 w 109"/>
                  <a:gd name="T1" fmla="*/ 0 h 136"/>
                  <a:gd name="T2" fmla="*/ 21 w 109"/>
                  <a:gd name="T3" fmla="*/ 1 h 136"/>
                  <a:gd name="T4" fmla="*/ 15 w 109"/>
                  <a:gd name="T5" fmla="*/ 2 h 136"/>
                  <a:gd name="T6" fmla="*/ 9 w 109"/>
                  <a:gd name="T7" fmla="*/ 4 h 136"/>
                  <a:gd name="T8" fmla="*/ 4 w 109"/>
                  <a:gd name="T9" fmla="*/ 10 h 136"/>
                  <a:gd name="T10" fmla="*/ 1 w 109"/>
                  <a:gd name="T11" fmla="*/ 19 h 136"/>
                  <a:gd name="T12" fmla="*/ 2 w 109"/>
                  <a:gd name="T13" fmla="*/ 27 h 136"/>
                  <a:gd name="T14" fmla="*/ 5 w 109"/>
                  <a:gd name="T15" fmla="*/ 36 h 136"/>
                  <a:gd name="T16" fmla="*/ 12 w 109"/>
                  <a:gd name="T17" fmla="*/ 41 h 136"/>
                  <a:gd name="T18" fmla="*/ 21 w 109"/>
                  <a:gd name="T19" fmla="*/ 44 h 136"/>
                  <a:gd name="T20" fmla="*/ 29 w 109"/>
                  <a:gd name="T21" fmla="*/ 44 h 136"/>
                  <a:gd name="T22" fmla="*/ 34 w 109"/>
                  <a:gd name="T23" fmla="*/ 43 h 136"/>
                  <a:gd name="T24" fmla="*/ 39 w 109"/>
                  <a:gd name="T25" fmla="*/ 41 h 136"/>
                  <a:gd name="T26" fmla="*/ 43 w 109"/>
                  <a:gd name="T27" fmla="*/ 38 h 136"/>
                  <a:gd name="T28" fmla="*/ 45 w 109"/>
                  <a:gd name="T29" fmla="*/ 41 h 136"/>
                  <a:gd name="T30" fmla="*/ 44 w 109"/>
                  <a:gd name="T31" fmla="*/ 49 h 136"/>
                  <a:gd name="T32" fmla="*/ 41 w 109"/>
                  <a:gd name="T33" fmla="*/ 56 h 136"/>
                  <a:gd name="T34" fmla="*/ 33 w 109"/>
                  <a:gd name="T35" fmla="*/ 59 h 136"/>
                  <a:gd name="T36" fmla="*/ 17 w 109"/>
                  <a:gd name="T37" fmla="*/ 59 h 136"/>
                  <a:gd name="T38" fmla="*/ 10 w 109"/>
                  <a:gd name="T39" fmla="*/ 53 h 136"/>
                  <a:gd name="T40" fmla="*/ 0 w 109"/>
                  <a:gd name="T41" fmla="*/ 49 h 136"/>
                  <a:gd name="T42" fmla="*/ 2 w 109"/>
                  <a:gd name="T43" fmla="*/ 60 h 136"/>
                  <a:gd name="T44" fmla="*/ 9 w 109"/>
                  <a:gd name="T45" fmla="*/ 65 h 136"/>
                  <a:gd name="T46" fmla="*/ 17 w 109"/>
                  <a:gd name="T47" fmla="*/ 68 h 136"/>
                  <a:gd name="T48" fmla="*/ 25 w 109"/>
                  <a:gd name="T49" fmla="*/ 68 h 136"/>
                  <a:gd name="T50" fmla="*/ 32 w 109"/>
                  <a:gd name="T51" fmla="*/ 68 h 136"/>
                  <a:gd name="T52" fmla="*/ 39 w 109"/>
                  <a:gd name="T53" fmla="*/ 67 h 136"/>
                  <a:gd name="T54" fmla="*/ 44 w 109"/>
                  <a:gd name="T55" fmla="*/ 65 h 136"/>
                  <a:gd name="T56" fmla="*/ 48 w 109"/>
                  <a:gd name="T57" fmla="*/ 63 h 136"/>
                  <a:gd name="T58" fmla="*/ 54 w 109"/>
                  <a:gd name="T59" fmla="*/ 50 h 136"/>
                  <a:gd name="T60" fmla="*/ 55 w 109"/>
                  <a:gd name="T61" fmla="*/ 34 h 136"/>
                  <a:gd name="T62" fmla="*/ 54 w 109"/>
                  <a:gd name="T63" fmla="*/ 24 h 136"/>
                  <a:gd name="T64" fmla="*/ 52 w 109"/>
                  <a:gd name="T65" fmla="*/ 12 h 136"/>
                  <a:gd name="T66" fmla="*/ 46 w 109"/>
                  <a:gd name="T67" fmla="*/ 4 h 136"/>
                  <a:gd name="T68" fmla="*/ 35 w 109"/>
                  <a:gd name="T69" fmla="*/ 1 h 1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9" h="136">
                    <a:moveTo>
                      <a:pt x="55" y="0"/>
                    </a:moveTo>
                    <a:lnTo>
                      <a:pt x="51" y="0"/>
                    </a:lnTo>
                    <a:lnTo>
                      <a:pt x="47" y="0"/>
                    </a:lnTo>
                    <a:lnTo>
                      <a:pt x="42" y="1"/>
                    </a:lnTo>
                    <a:lnTo>
                      <a:pt x="36" y="3"/>
                    </a:lnTo>
                    <a:lnTo>
                      <a:pt x="30" y="4"/>
                    </a:lnTo>
                    <a:lnTo>
                      <a:pt x="24" y="6"/>
                    </a:lnTo>
                    <a:lnTo>
                      <a:pt x="18" y="8"/>
                    </a:lnTo>
                    <a:lnTo>
                      <a:pt x="13" y="12"/>
                    </a:lnTo>
                    <a:lnTo>
                      <a:pt x="8" y="20"/>
                    </a:lnTo>
                    <a:lnTo>
                      <a:pt x="4" y="28"/>
                    </a:lnTo>
                    <a:lnTo>
                      <a:pt x="2" y="37"/>
                    </a:lnTo>
                    <a:lnTo>
                      <a:pt x="2" y="44"/>
                    </a:lnTo>
                    <a:lnTo>
                      <a:pt x="3" y="54"/>
                    </a:lnTo>
                    <a:lnTo>
                      <a:pt x="5" y="64"/>
                    </a:lnTo>
                    <a:lnTo>
                      <a:pt x="10" y="72"/>
                    </a:lnTo>
                    <a:lnTo>
                      <a:pt x="16" y="77"/>
                    </a:lnTo>
                    <a:lnTo>
                      <a:pt x="23" y="81"/>
                    </a:lnTo>
                    <a:lnTo>
                      <a:pt x="31" y="84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57" y="87"/>
                    </a:lnTo>
                    <a:lnTo>
                      <a:pt x="62" y="87"/>
                    </a:lnTo>
                    <a:lnTo>
                      <a:pt x="68" y="85"/>
                    </a:lnTo>
                    <a:lnTo>
                      <a:pt x="72" y="84"/>
                    </a:lnTo>
                    <a:lnTo>
                      <a:pt x="77" y="82"/>
                    </a:lnTo>
                    <a:lnTo>
                      <a:pt x="81" y="80"/>
                    </a:lnTo>
                    <a:lnTo>
                      <a:pt x="86" y="76"/>
                    </a:lnTo>
                    <a:lnTo>
                      <a:pt x="89" y="73"/>
                    </a:lnTo>
                    <a:lnTo>
                      <a:pt x="89" y="82"/>
                    </a:lnTo>
                    <a:lnTo>
                      <a:pt x="88" y="90"/>
                    </a:lnTo>
                    <a:lnTo>
                      <a:pt x="87" y="97"/>
                    </a:lnTo>
                    <a:lnTo>
                      <a:pt x="85" y="104"/>
                    </a:lnTo>
                    <a:lnTo>
                      <a:pt x="81" y="111"/>
                    </a:lnTo>
                    <a:lnTo>
                      <a:pt x="75" y="115"/>
                    </a:lnTo>
                    <a:lnTo>
                      <a:pt x="65" y="118"/>
                    </a:lnTo>
                    <a:lnTo>
                      <a:pt x="51" y="119"/>
                    </a:lnTo>
                    <a:lnTo>
                      <a:pt x="34" y="117"/>
                    </a:lnTo>
                    <a:lnTo>
                      <a:pt x="24" y="112"/>
                    </a:lnTo>
                    <a:lnTo>
                      <a:pt x="20" y="105"/>
                    </a:lnTo>
                    <a:lnTo>
                      <a:pt x="19" y="97"/>
                    </a:lnTo>
                    <a:lnTo>
                      <a:pt x="0" y="97"/>
                    </a:lnTo>
                    <a:lnTo>
                      <a:pt x="1" y="110"/>
                    </a:lnTo>
                    <a:lnTo>
                      <a:pt x="4" y="119"/>
                    </a:lnTo>
                    <a:lnTo>
                      <a:pt x="10" y="126"/>
                    </a:lnTo>
                    <a:lnTo>
                      <a:pt x="17" y="130"/>
                    </a:lnTo>
                    <a:lnTo>
                      <a:pt x="24" y="134"/>
                    </a:lnTo>
                    <a:lnTo>
                      <a:pt x="33" y="135"/>
                    </a:lnTo>
                    <a:lnTo>
                      <a:pt x="41" y="136"/>
                    </a:lnTo>
                    <a:lnTo>
                      <a:pt x="50" y="136"/>
                    </a:lnTo>
                    <a:lnTo>
                      <a:pt x="57" y="136"/>
                    </a:lnTo>
                    <a:lnTo>
                      <a:pt x="64" y="136"/>
                    </a:lnTo>
                    <a:lnTo>
                      <a:pt x="70" y="135"/>
                    </a:lnTo>
                    <a:lnTo>
                      <a:pt x="77" y="134"/>
                    </a:lnTo>
                    <a:lnTo>
                      <a:pt x="81" y="133"/>
                    </a:lnTo>
                    <a:lnTo>
                      <a:pt x="87" y="130"/>
                    </a:lnTo>
                    <a:lnTo>
                      <a:pt x="92" y="128"/>
                    </a:lnTo>
                    <a:lnTo>
                      <a:pt x="95" y="125"/>
                    </a:lnTo>
                    <a:lnTo>
                      <a:pt x="102" y="114"/>
                    </a:lnTo>
                    <a:lnTo>
                      <a:pt x="107" y="100"/>
                    </a:lnTo>
                    <a:lnTo>
                      <a:pt x="109" y="84"/>
                    </a:lnTo>
                    <a:lnTo>
                      <a:pt x="109" y="68"/>
                    </a:lnTo>
                    <a:lnTo>
                      <a:pt x="109" y="62"/>
                    </a:lnTo>
                    <a:lnTo>
                      <a:pt x="108" y="47"/>
                    </a:lnTo>
                    <a:lnTo>
                      <a:pt x="107" y="35"/>
                    </a:lnTo>
                    <a:lnTo>
                      <a:pt x="103" y="23"/>
                    </a:lnTo>
                    <a:lnTo>
                      <a:pt x="99" y="15"/>
                    </a:lnTo>
                    <a:lnTo>
                      <a:pt x="92" y="8"/>
                    </a:lnTo>
                    <a:lnTo>
                      <a:pt x="83" y="4"/>
                    </a:lnTo>
                    <a:lnTo>
                      <a:pt x="70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9" name="Freeform 38"/>
              <p:cNvSpPr>
                <a:spLocks/>
              </p:cNvSpPr>
              <p:nvPr/>
            </p:nvSpPr>
            <p:spPr bwMode="auto">
              <a:xfrm>
                <a:off x="1107" y="1873"/>
                <a:ext cx="33" cy="26"/>
              </a:xfrm>
              <a:custGeom>
                <a:avLst/>
                <a:gdLst>
                  <a:gd name="T0" fmla="*/ 17 w 66"/>
                  <a:gd name="T1" fmla="*/ 26 h 50"/>
                  <a:gd name="T2" fmla="*/ 9 w 66"/>
                  <a:gd name="T3" fmla="*/ 25 h 50"/>
                  <a:gd name="T4" fmla="*/ 4 w 66"/>
                  <a:gd name="T5" fmla="*/ 23 h 50"/>
                  <a:gd name="T6" fmla="*/ 1 w 66"/>
                  <a:gd name="T7" fmla="*/ 20 h 50"/>
                  <a:gd name="T8" fmla="*/ 0 w 66"/>
                  <a:gd name="T9" fmla="*/ 14 h 50"/>
                  <a:gd name="T10" fmla="*/ 1 w 66"/>
                  <a:gd name="T11" fmla="*/ 8 h 50"/>
                  <a:gd name="T12" fmla="*/ 3 w 66"/>
                  <a:gd name="T13" fmla="*/ 4 h 50"/>
                  <a:gd name="T14" fmla="*/ 8 w 66"/>
                  <a:gd name="T15" fmla="*/ 1 h 50"/>
                  <a:gd name="T16" fmla="*/ 17 w 66"/>
                  <a:gd name="T17" fmla="*/ 0 h 50"/>
                  <a:gd name="T18" fmla="*/ 23 w 66"/>
                  <a:gd name="T19" fmla="*/ 1 h 50"/>
                  <a:gd name="T20" fmla="*/ 28 w 66"/>
                  <a:gd name="T21" fmla="*/ 2 h 50"/>
                  <a:gd name="T22" fmla="*/ 32 w 66"/>
                  <a:gd name="T23" fmla="*/ 6 h 50"/>
                  <a:gd name="T24" fmla="*/ 33 w 66"/>
                  <a:gd name="T25" fmla="*/ 12 h 50"/>
                  <a:gd name="T26" fmla="*/ 33 w 66"/>
                  <a:gd name="T27" fmla="*/ 17 h 50"/>
                  <a:gd name="T28" fmla="*/ 31 w 66"/>
                  <a:gd name="T29" fmla="*/ 21 h 50"/>
                  <a:gd name="T30" fmla="*/ 26 w 66"/>
                  <a:gd name="T31" fmla="*/ 25 h 50"/>
                  <a:gd name="T32" fmla="*/ 17 w 66"/>
                  <a:gd name="T33" fmla="*/ 26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50">
                    <a:moveTo>
                      <a:pt x="33" y="50"/>
                    </a:moveTo>
                    <a:lnTo>
                      <a:pt x="18" y="49"/>
                    </a:lnTo>
                    <a:lnTo>
                      <a:pt x="8" y="45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1" y="15"/>
                    </a:lnTo>
                    <a:lnTo>
                      <a:pt x="5" y="7"/>
                    </a:lnTo>
                    <a:lnTo>
                      <a:pt x="16" y="1"/>
                    </a:lnTo>
                    <a:lnTo>
                      <a:pt x="33" y="0"/>
                    </a:lnTo>
                    <a:lnTo>
                      <a:pt x="46" y="1"/>
                    </a:lnTo>
                    <a:lnTo>
                      <a:pt x="56" y="4"/>
                    </a:lnTo>
                    <a:lnTo>
                      <a:pt x="64" y="11"/>
                    </a:lnTo>
                    <a:lnTo>
                      <a:pt x="66" y="24"/>
                    </a:lnTo>
                    <a:lnTo>
                      <a:pt x="65" y="33"/>
                    </a:lnTo>
                    <a:lnTo>
                      <a:pt x="62" y="41"/>
                    </a:lnTo>
                    <a:lnTo>
                      <a:pt x="51" y="48"/>
                    </a:lnTo>
                    <a:lnTo>
                      <a:pt x="33" y="5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0" name="Freeform 39"/>
              <p:cNvSpPr>
                <a:spLocks/>
              </p:cNvSpPr>
              <p:nvPr/>
            </p:nvSpPr>
            <p:spPr bwMode="auto">
              <a:xfrm>
                <a:off x="1201" y="1865"/>
                <a:ext cx="56" cy="67"/>
              </a:xfrm>
              <a:custGeom>
                <a:avLst/>
                <a:gdLst>
                  <a:gd name="T0" fmla="*/ 45 w 111"/>
                  <a:gd name="T1" fmla="*/ 32 h 135"/>
                  <a:gd name="T2" fmla="*/ 50 w 111"/>
                  <a:gd name="T3" fmla="*/ 29 h 135"/>
                  <a:gd name="T4" fmla="*/ 53 w 111"/>
                  <a:gd name="T5" fmla="*/ 25 h 135"/>
                  <a:gd name="T6" fmla="*/ 54 w 111"/>
                  <a:gd name="T7" fmla="*/ 21 h 135"/>
                  <a:gd name="T8" fmla="*/ 54 w 111"/>
                  <a:gd name="T9" fmla="*/ 18 h 135"/>
                  <a:gd name="T10" fmla="*/ 53 w 111"/>
                  <a:gd name="T11" fmla="*/ 12 h 135"/>
                  <a:gd name="T12" fmla="*/ 51 w 111"/>
                  <a:gd name="T13" fmla="*/ 7 h 135"/>
                  <a:gd name="T14" fmla="*/ 48 w 111"/>
                  <a:gd name="T15" fmla="*/ 5 h 135"/>
                  <a:gd name="T16" fmla="*/ 44 w 111"/>
                  <a:gd name="T17" fmla="*/ 2 h 135"/>
                  <a:gd name="T18" fmla="*/ 40 w 111"/>
                  <a:gd name="T19" fmla="*/ 1 h 135"/>
                  <a:gd name="T20" fmla="*/ 36 w 111"/>
                  <a:gd name="T21" fmla="*/ 1 h 135"/>
                  <a:gd name="T22" fmla="*/ 32 w 111"/>
                  <a:gd name="T23" fmla="*/ 0 h 135"/>
                  <a:gd name="T24" fmla="*/ 28 w 111"/>
                  <a:gd name="T25" fmla="*/ 0 h 135"/>
                  <a:gd name="T26" fmla="*/ 24 w 111"/>
                  <a:gd name="T27" fmla="*/ 0 h 135"/>
                  <a:gd name="T28" fmla="*/ 20 w 111"/>
                  <a:gd name="T29" fmla="*/ 1 h 135"/>
                  <a:gd name="T30" fmla="*/ 15 w 111"/>
                  <a:gd name="T31" fmla="*/ 1 h 135"/>
                  <a:gd name="T32" fmla="*/ 11 w 111"/>
                  <a:gd name="T33" fmla="*/ 3 h 135"/>
                  <a:gd name="T34" fmla="*/ 7 w 111"/>
                  <a:gd name="T35" fmla="*/ 5 h 135"/>
                  <a:gd name="T36" fmla="*/ 5 w 111"/>
                  <a:gd name="T37" fmla="*/ 8 h 135"/>
                  <a:gd name="T38" fmla="*/ 2 w 111"/>
                  <a:gd name="T39" fmla="*/ 12 h 135"/>
                  <a:gd name="T40" fmla="*/ 2 w 111"/>
                  <a:gd name="T41" fmla="*/ 18 h 135"/>
                  <a:gd name="T42" fmla="*/ 2 w 111"/>
                  <a:gd name="T43" fmla="*/ 21 h 135"/>
                  <a:gd name="T44" fmla="*/ 3 w 111"/>
                  <a:gd name="T45" fmla="*/ 25 h 135"/>
                  <a:gd name="T46" fmla="*/ 6 w 111"/>
                  <a:gd name="T47" fmla="*/ 29 h 135"/>
                  <a:gd name="T48" fmla="*/ 11 w 111"/>
                  <a:gd name="T49" fmla="*/ 32 h 135"/>
                  <a:gd name="T50" fmla="*/ 9 w 111"/>
                  <a:gd name="T51" fmla="*/ 33 h 135"/>
                  <a:gd name="T52" fmla="*/ 7 w 111"/>
                  <a:gd name="T53" fmla="*/ 33 h 135"/>
                  <a:gd name="T54" fmla="*/ 6 w 111"/>
                  <a:gd name="T55" fmla="*/ 35 h 135"/>
                  <a:gd name="T56" fmla="*/ 4 w 111"/>
                  <a:gd name="T57" fmla="*/ 37 h 135"/>
                  <a:gd name="T58" fmla="*/ 2 w 111"/>
                  <a:gd name="T59" fmla="*/ 40 h 135"/>
                  <a:gd name="T60" fmla="*/ 1 w 111"/>
                  <a:gd name="T61" fmla="*/ 44 h 135"/>
                  <a:gd name="T62" fmla="*/ 0 w 111"/>
                  <a:gd name="T63" fmla="*/ 47 h 135"/>
                  <a:gd name="T64" fmla="*/ 0 w 111"/>
                  <a:gd name="T65" fmla="*/ 49 h 135"/>
                  <a:gd name="T66" fmla="*/ 1 w 111"/>
                  <a:gd name="T67" fmla="*/ 54 h 135"/>
                  <a:gd name="T68" fmla="*/ 3 w 111"/>
                  <a:gd name="T69" fmla="*/ 59 h 135"/>
                  <a:gd name="T70" fmla="*/ 6 w 111"/>
                  <a:gd name="T71" fmla="*/ 62 h 135"/>
                  <a:gd name="T72" fmla="*/ 9 w 111"/>
                  <a:gd name="T73" fmla="*/ 64 h 135"/>
                  <a:gd name="T74" fmla="*/ 13 w 111"/>
                  <a:gd name="T75" fmla="*/ 66 h 135"/>
                  <a:gd name="T76" fmla="*/ 18 w 111"/>
                  <a:gd name="T77" fmla="*/ 67 h 135"/>
                  <a:gd name="T78" fmla="*/ 23 w 111"/>
                  <a:gd name="T79" fmla="*/ 67 h 135"/>
                  <a:gd name="T80" fmla="*/ 28 w 111"/>
                  <a:gd name="T81" fmla="*/ 67 h 135"/>
                  <a:gd name="T82" fmla="*/ 34 w 111"/>
                  <a:gd name="T83" fmla="*/ 67 h 135"/>
                  <a:gd name="T84" fmla="*/ 39 w 111"/>
                  <a:gd name="T85" fmla="*/ 67 h 135"/>
                  <a:gd name="T86" fmla="*/ 44 w 111"/>
                  <a:gd name="T87" fmla="*/ 66 h 135"/>
                  <a:gd name="T88" fmla="*/ 48 w 111"/>
                  <a:gd name="T89" fmla="*/ 64 h 135"/>
                  <a:gd name="T90" fmla="*/ 51 w 111"/>
                  <a:gd name="T91" fmla="*/ 62 h 135"/>
                  <a:gd name="T92" fmla="*/ 53 w 111"/>
                  <a:gd name="T93" fmla="*/ 58 h 135"/>
                  <a:gd name="T94" fmla="*/ 55 w 111"/>
                  <a:gd name="T95" fmla="*/ 54 h 135"/>
                  <a:gd name="T96" fmla="*/ 56 w 111"/>
                  <a:gd name="T97" fmla="*/ 48 h 135"/>
                  <a:gd name="T98" fmla="*/ 56 w 111"/>
                  <a:gd name="T99" fmla="*/ 46 h 135"/>
                  <a:gd name="T100" fmla="*/ 55 w 111"/>
                  <a:gd name="T101" fmla="*/ 43 h 135"/>
                  <a:gd name="T102" fmla="*/ 54 w 111"/>
                  <a:gd name="T103" fmla="*/ 40 h 135"/>
                  <a:gd name="T104" fmla="*/ 52 w 111"/>
                  <a:gd name="T105" fmla="*/ 37 h 135"/>
                  <a:gd name="T106" fmla="*/ 51 w 111"/>
                  <a:gd name="T107" fmla="*/ 35 h 135"/>
                  <a:gd name="T108" fmla="*/ 49 w 111"/>
                  <a:gd name="T109" fmla="*/ 33 h 135"/>
                  <a:gd name="T110" fmla="*/ 47 w 111"/>
                  <a:gd name="T111" fmla="*/ 33 h 135"/>
                  <a:gd name="T112" fmla="*/ 45 w 111"/>
                  <a:gd name="T113" fmla="*/ 32 h 13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1" h="135">
                    <a:moveTo>
                      <a:pt x="90" y="65"/>
                    </a:moveTo>
                    <a:lnTo>
                      <a:pt x="100" y="59"/>
                    </a:lnTo>
                    <a:lnTo>
                      <a:pt x="105" y="51"/>
                    </a:lnTo>
                    <a:lnTo>
                      <a:pt x="108" y="43"/>
                    </a:lnTo>
                    <a:lnTo>
                      <a:pt x="108" y="36"/>
                    </a:lnTo>
                    <a:lnTo>
                      <a:pt x="106" y="25"/>
                    </a:lnTo>
                    <a:lnTo>
                      <a:pt x="102" y="15"/>
                    </a:lnTo>
                    <a:lnTo>
                      <a:pt x="96" y="10"/>
                    </a:lnTo>
                    <a:lnTo>
                      <a:pt x="88" y="5"/>
                    </a:lnTo>
                    <a:lnTo>
                      <a:pt x="80" y="3"/>
                    </a:lnTo>
                    <a:lnTo>
                      <a:pt x="71" y="2"/>
                    </a:lnTo>
                    <a:lnTo>
                      <a:pt x="63" y="0"/>
                    </a:lnTo>
                    <a:lnTo>
                      <a:pt x="56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0" y="3"/>
                    </a:lnTo>
                    <a:lnTo>
                      <a:pt x="22" y="6"/>
                    </a:lnTo>
                    <a:lnTo>
                      <a:pt x="14" y="10"/>
                    </a:lnTo>
                    <a:lnTo>
                      <a:pt x="9" y="17"/>
                    </a:lnTo>
                    <a:lnTo>
                      <a:pt x="4" y="25"/>
                    </a:lnTo>
                    <a:lnTo>
                      <a:pt x="3" y="36"/>
                    </a:lnTo>
                    <a:lnTo>
                      <a:pt x="4" y="42"/>
                    </a:lnTo>
                    <a:lnTo>
                      <a:pt x="6" y="50"/>
                    </a:lnTo>
                    <a:lnTo>
                      <a:pt x="12" y="59"/>
                    </a:lnTo>
                    <a:lnTo>
                      <a:pt x="21" y="65"/>
                    </a:lnTo>
                    <a:lnTo>
                      <a:pt x="18" y="66"/>
                    </a:lnTo>
                    <a:lnTo>
                      <a:pt x="14" y="67"/>
                    </a:lnTo>
                    <a:lnTo>
                      <a:pt x="11" y="70"/>
                    </a:lnTo>
                    <a:lnTo>
                      <a:pt x="7" y="74"/>
                    </a:lnTo>
                    <a:lnTo>
                      <a:pt x="4" y="81"/>
                    </a:lnTo>
                    <a:lnTo>
                      <a:pt x="2" y="88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2" y="109"/>
                    </a:lnTo>
                    <a:lnTo>
                      <a:pt x="5" y="118"/>
                    </a:lnTo>
                    <a:lnTo>
                      <a:pt x="11" y="124"/>
                    </a:lnTo>
                    <a:lnTo>
                      <a:pt x="18" y="128"/>
                    </a:lnTo>
                    <a:lnTo>
                      <a:pt x="26" y="132"/>
                    </a:lnTo>
                    <a:lnTo>
                      <a:pt x="35" y="134"/>
                    </a:lnTo>
                    <a:lnTo>
                      <a:pt x="45" y="135"/>
                    </a:lnTo>
                    <a:lnTo>
                      <a:pt x="56" y="135"/>
                    </a:lnTo>
                    <a:lnTo>
                      <a:pt x="67" y="135"/>
                    </a:lnTo>
                    <a:lnTo>
                      <a:pt x="78" y="134"/>
                    </a:lnTo>
                    <a:lnTo>
                      <a:pt x="87" y="132"/>
                    </a:lnTo>
                    <a:lnTo>
                      <a:pt x="95" y="128"/>
                    </a:lnTo>
                    <a:lnTo>
                      <a:pt x="102" y="124"/>
                    </a:lnTo>
                    <a:lnTo>
                      <a:pt x="106" y="117"/>
                    </a:lnTo>
                    <a:lnTo>
                      <a:pt x="110" y="108"/>
                    </a:lnTo>
                    <a:lnTo>
                      <a:pt x="111" y="97"/>
                    </a:lnTo>
                    <a:lnTo>
                      <a:pt x="111" y="93"/>
                    </a:lnTo>
                    <a:lnTo>
                      <a:pt x="110" y="87"/>
                    </a:lnTo>
                    <a:lnTo>
                      <a:pt x="108" y="80"/>
                    </a:lnTo>
                    <a:lnTo>
                      <a:pt x="104" y="74"/>
                    </a:lnTo>
                    <a:lnTo>
                      <a:pt x="101" y="70"/>
                    </a:lnTo>
                    <a:lnTo>
                      <a:pt x="97" y="67"/>
                    </a:lnTo>
                    <a:lnTo>
                      <a:pt x="94" y="66"/>
                    </a:lnTo>
                    <a:lnTo>
                      <a:pt x="9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1" name="Freeform 40"/>
              <p:cNvSpPr>
                <a:spLocks/>
              </p:cNvSpPr>
              <p:nvPr/>
            </p:nvSpPr>
            <p:spPr bwMode="auto">
              <a:xfrm>
                <a:off x="1212" y="1873"/>
                <a:ext cx="33" cy="20"/>
              </a:xfrm>
              <a:custGeom>
                <a:avLst/>
                <a:gdLst>
                  <a:gd name="T0" fmla="*/ 17 w 66"/>
                  <a:gd name="T1" fmla="*/ 0 h 40"/>
                  <a:gd name="T2" fmla="*/ 24 w 66"/>
                  <a:gd name="T3" fmla="*/ 1 h 40"/>
                  <a:gd name="T4" fmla="*/ 29 w 66"/>
                  <a:gd name="T5" fmla="*/ 2 h 40"/>
                  <a:gd name="T6" fmla="*/ 32 w 66"/>
                  <a:gd name="T7" fmla="*/ 5 h 40"/>
                  <a:gd name="T8" fmla="*/ 33 w 66"/>
                  <a:gd name="T9" fmla="*/ 9 h 40"/>
                  <a:gd name="T10" fmla="*/ 33 w 66"/>
                  <a:gd name="T11" fmla="*/ 14 h 40"/>
                  <a:gd name="T12" fmla="*/ 30 w 66"/>
                  <a:gd name="T13" fmla="*/ 17 h 40"/>
                  <a:gd name="T14" fmla="*/ 26 w 66"/>
                  <a:gd name="T15" fmla="*/ 20 h 40"/>
                  <a:gd name="T16" fmla="*/ 18 w 66"/>
                  <a:gd name="T17" fmla="*/ 20 h 40"/>
                  <a:gd name="T18" fmla="*/ 14 w 66"/>
                  <a:gd name="T19" fmla="*/ 20 h 40"/>
                  <a:gd name="T20" fmla="*/ 11 w 66"/>
                  <a:gd name="T21" fmla="*/ 20 h 40"/>
                  <a:gd name="T22" fmla="*/ 8 w 66"/>
                  <a:gd name="T23" fmla="*/ 20 h 40"/>
                  <a:gd name="T24" fmla="*/ 6 w 66"/>
                  <a:gd name="T25" fmla="*/ 19 h 40"/>
                  <a:gd name="T26" fmla="*/ 3 w 66"/>
                  <a:gd name="T27" fmla="*/ 17 h 40"/>
                  <a:gd name="T28" fmla="*/ 2 w 66"/>
                  <a:gd name="T29" fmla="*/ 16 h 40"/>
                  <a:gd name="T30" fmla="*/ 1 w 66"/>
                  <a:gd name="T31" fmla="*/ 13 h 40"/>
                  <a:gd name="T32" fmla="*/ 0 w 66"/>
                  <a:gd name="T33" fmla="*/ 10 h 40"/>
                  <a:gd name="T34" fmla="*/ 1 w 66"/>
                  <a:gd name="T35" fmla="*/ 6 h 40"/>
                  <a:gd name="T36" fmla="*/ 4 w 66"/>
                  <a:gd name="T37" fmla="*/ 2 h 40"/>
                  <a:gd name="T38" fmla="*/ 8 w 66"/>
                  <a:gd name="T39" fmla="*/ 1 h 40"/>
                  <a:gd name="T40" fmla="*/ 17 w 66"/>
                  <a:gd name="T41" fmla="*/ 0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6" h="40">
                    <a:moveTo>
                      <a:pt x="34" y="0"/>
                    </a:moveTo>
                    <a:lnTo>
                      <a:pt x="48" y="1"/>
                    </a:lnTo>
                    <a:lnTo>
                      <a:pt x="58" y="3"/>
                    </a:lnTo>
                    <a:lnTo>
                      <a:pt x="64" y="9"/>
                    </a:lnTo>
                    <a:lnTo>
                      <a:pt x="66" y="18"/>
                    </a:lnTo>
                    <a:lnTo>
                      <a:pt x="65" y="27"/>
                    </a:lnTo>
                    <a:lnTo>
                      <a:pt x="60" y="34"/>
                    </a:lnTo>
                    <a:lnTo>
                      <a:pt x="51" y="39"/>
                    </a:lnTo>
                    <a:lnTo>
                      <a:pt x="35" y="40"/>
                    </a:lnTo>
                    <a:lnTo>
                      <a:pt x="28" y="40"/>
                    </a:lnTo>
                    <a:lnTo>
                      <a:pt x="21" y="39"/>
                    </a:lnTo>
                    <a:lnTo>
                      <a:pt x="15" y="39"/>
                    </a:lnTo>
                    <a:lnTo>
                      <a:pt x="11" y="37"/>
                    </a:lnTo>
                    <a:lnTo>
                      <a:pt x="6" y="34"/>
                    </a:lnTo>
                    <a:lnTo>
                      <a:pt x="3" y="31"/>
                    </a:lnTo>
                    <a:lnTo>
                      <a:pt x="2" y="25"/>
                    </a:lnTo>
                    <a:lnTo>
                      <a:pt x="0" y="19"/>
                    </a:lnTo>
                    <a:lnTo>
                      <a:pt x="2" y="11"/>
                    </a:lnTo>
                    <a:lnTo>
                      <a:pt x="7" y="4"/>
                    </a:lnTo>
                    <a:lnTo>
                      <a:pt x="16" y="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2" name="Freeform 41"/>
              <p:cNvSpPr>
                <a:spLocks/>
              </p:cNvSpPr>
              <p:nvPr/>
            </p:nvSpPr>
            <p:spPr bwMode="auto">
              <a:xfrm>
                <a:off x="1211" y="1902"/>
                <a:ext cx="36" cy="21"/>
              </a:xfrm>
              <a:custGeom>
                <a:avLst/>
                <a:gdLst>
                  <a:gd name="T0" fmla="*/ 18 w 71"/>
                  <a:gd name="T1" fmla="*/ 21 h 44"/>
                  <a:gd name="T2" fmla="*/ 13 w 71"/>
                  <a:gd name="T3" fmla="*/ 21 h 44"/>
                  <a:gd name="T4" fmla="*/ 9 w 71"/>
                  <a:gd name="T5" fmla="*/ 21 h 44"/>
                  <a:gd name="T6" fmla="*/ 6 w 71"/>
                  <a:gd name="T7" fmla="*/ 19 h 44"/>
                  <a:gd name="T8" fmla="*/ 4 w 71"/>
                  <a:gd name="T9" fmla="*/ 18 h 44"/>
                  <a:gd name="T10" fmla="*/ 2 w 71"/>
                  <a:gd name="T11" fmla="*/ 17 h 44"/>
                  <a:gd name="T12" fmla="*/ 1 w 71"/>
                  <a:gd name="T13" fmla="*/ 15 h 44"/>
                  <a:gd name="T14" fmla="*/ 0 w 71"/>
                  <a:gd name="T15" fmla="*/ 13 h 44"/>
                  <a:gd name="T16" fmla="*/ 0 w 71"/>
                  <a:gd name="T17" fmla="*/ 11 h 44"/>
                  <a:gd name="T18" fmla="*/ 0 w 71"/>
                  <a:gd name="T19" fmla="*/ 8 h 44"/>
                  <a:gd name="T20" fmla="*/ 1 w 71"/>
                  <a:gd name="T21" fmla="*/ 6 h 44"/>
                  <a:gd name="T22" fmla="*/ 2 w 71"/>
                  <a:gd name="T23" fmla="*/ 4 h 44"/>
                  <a:gd name="T24" fmla="*/ 4 w 71"/>
                  <a:gd name="T25" fmla="*/ 2 h 44"/>
                  <a:gd name="T26" fmla="*/ 7 w 71"/>
                  <a:gd name="T27" fmla="*/ 1 h 44"/>
                  <a:gd name="T28" fmla="*/ 9 w 71"/>
                  <a:gd name="T29" fmla="*/ 0 h 44"/>
                  <a:gd name="T30" fmla="*/ 14 w 71"/>
                  <a:gd name="T31" fmla="*/ 0 h 44"/>
                  <a:gd name="T32" fmla="*/ 18 w 71"/>
                  <a:gd name="T33" fmla="*/ 0 h 44"/>
                  <a:gd name="T34" fmla="*/ 22 w 71"/>
                  <a:gd name="T35" fmla="*/ 0 h 44"/>
                  <a:gd name="T36" fmla="*/ 25 w 71"/>
                  <a:gd name="T37" fmla="*/ 0 h 44"/>
                  <a:gd name="T38" fmla="*/ 28 w 71"/>
                  <a:gd name="T39" fmla="*/ 0 h 44"/>
                  <a:gd name="T40" fmla="*/ 31 w 71"/>
                  <a:gd name="T41" fmla="*/ 2 h 44"/>
                  <a:gd name="T42" fmla="*/ 33 w 71"/>
                  <a:gd name="T43" fmla="*/ 3 h 44"/>
                  <a:gd name="T44" fmla="*/ 35 w 71"/>
                  <a:gd name="T45" fmla="*/ 4 h 44"/>
                  <a:gd name="T46" fmla="*/ 35 w 71"/>
                  <a:gd name="T47" fmla="*/ 7 h 44"/>
                  <a:gd name="T48" fmla="*/ 36 w 71"/>
                  <a:gd name="T49" fmla="*/ 10 h 44"/>
                  <a:gd name="T50" fmla="*/ 36 w 71"/>
                  <a:gd name="T51" fmla="*/ 13 h 44"/>
                  <a:gd name="T52" fmla="*/ 35 w 71"/>
                  <a:gd name="T53" fmla="*/ 15 h 44"/>
                  <a:gd name="T54" fmla="*/ 34 w 71"/>
                  <a:gd name="T55" fmla="*/ 17 h 44"/>
                  <a:gd name="T56" fmla="*/ 33 w 71"/>
                  <a:gd name="T57" fmla="*/ 18 h 44"/>
                  <a:gd name="T58" fmla="*/ 30 w 71"/>
                  <a:gd name="T59" fmla="*/ 19 h 44"/>
                  <a:gd name="T60" fmla="*/ 27 w 71"/>
                  <a:gd name="T61" fmla="*/ 21 h 44"/>
                  <a:gd name="T62" fmla="*/ 23 w 71"/>
                  <a:gd name="T63" fmla="*/ 21 h 44"/>
                  <a:gd name="T64" fmla="*/ 18 w 71"/>
                  <a:gd name="T65" fmla="*/ 21 h 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1" h="44">
                    <a:moveTo>
                      <a:pt x="36" y="44"/>
                    </a:moveTo>
                    <a:lnTo>
                      <a:pt x="25" y="44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7" y="38"/>
                    </a:lnTo>
                    <a:lnTo>
                      <a:pt x="4" y="36"/>
                    </a:lnTo>
                    <a:lnTo>
                      <a:pt x="1" y="31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3" y="2"/>
                    </a:lnTo>
                    <a:lnTo>
                      <a:pt x="18" y="1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3" y="0"/>
                    </a:lnTo>
                    <a:lnTo>
                      <a:pt x="50" y="1"/>
                    </a:lnTo>
                    <a:lnTo>
                      <a:pt x="55" y="1"/>
                    </a:lnTo>
                    <a:lnTo>
                      <a:pt x="61" y="4"/>
                    </a:lnTo>
                    <a:lnTo>
                      <a:pt x="66" y="6"/>
                    </a:lnTo>
                    <a:lnTo>
                      <a:pt x="69" y="9"/>
                    </a:lnTo>
                    <a:lnTo>
                      <a:pt x="70" y="15"/>
                    </a:lnTo>
                    <a:lnTo>
                      <a:pt x="71" y="21"/>
                    </a:lnTo>
                    <a:lnTo>
                      <a:pt x="71" y="27"/>
                    </a:lnTo>
                    <a:lnTo>
                      <a:pt x="70" y="31"/>
                    </a:lnTo>
                    <a:lnTo>
                      <a:pt x="68" y="35"/>
                    </a:lnTo>
                    <a:lnTo>
                      <a:pt x="65" y="38"/>
                    </a:lnTo>
                    <a:lnTo>
                      <a:pt x="60" y="40"/>
                    </a:lnTo>
                    <a:lnTo>
                      <a:pt x="53" y="43"/>
                    </a:lnTo>
                    <a:lnTo>
                      <a:pt x="46" y="44"/>
                    </a:lnTo>
                    <a:lnTo>
                      <a:pt x="36" y="4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3" name="Freeform 42"/>
              <p:cNvSpPr>
                <a:spLocks/>
              </p:cNvSpPr>
              <p:nvPr/>
            </p:nvSpPr>
            <p:spPr bwMode="auto">
              <a:xfrm>
                <a:off x="1320" y="1865"/>
                <a:ext cx="23" cy="67"/>
              </a:xfrm>
              <a:custGeom>
                <a:avLst/>
                <a:gdLst>
                  <a:gd name="T0" fmla="*/ 0 w 46"/>
                  <a:gd name="T1" fmla="*/ 9 h 132"/>
                  <a:gd name="T2" fmla="*/ 13 w 46"/>
                  <a:gd name="T3" fmla="*/ 9 h 132"/>
                  <a:gd name="T4" fmla="*/ 13 w 46"/>
                  <a:gd name="T5" fmla="*/ 67 h 132"/>
                  <a:gd name="T6" fmla="*/ 23 w 46"/>
                  <a:gd name="T7" fmla="*/ 67 h 132"/>
                  <a:gd name="T8" fmla="*/ 23 w 46"/>
                  <a:gd name="T9" fmla="*/ 0 h 132"/>
                  <a:gd name="T10" fmla="*/ 0 w 46"/>
                  <a:gd name="T11" fmla="*/ 0 h 132"/>
                  <a:gd name="T12" fmla="*/ 0 w 46"/>
                  <a:gd name="T13" fmla="*/ 9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132">
                    <a:moveTo>
                      <a:pt x="0" y="18"/>
                    </a:moveTo>
                    <a:lnTo>
                      <a:pt x="25" y="18"/>
                    </a:lnTo>
                    <a:lnTo>
                      <a:pt x="25" y="132"/>
                    </a:lnTo>
                    <a:lnTo>
                      <a:pt x="46" y="132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4" name="Freeform 43"/>
              <p:cNvSpPr>
                <a:spLocks/>
              </p:cNvSpPr>
              <p:nvPr/>
            </p:nvSpPr>
            <p:spPr bwMode="auto">
              <a:xfrm>
                <a:off x="1426" y="1865"/>
                <a:ext cx="22" cy="67"/>
              </a:xfrm>
              <a:custGeom>
                <a:avLst/>
                <a:gdLst>
                  <a:gd name="T0" fmla="*/ 12 w 45"/>
                  <a:gd name="T1" fmla="*/ 67 h 132"/>
                  <a:gd name="T2" fmla="*/ 22 w 45"/>
                  <a:gd name="T3" fmla="*/ 67 h 132"/>
                  <a:gd name="T4" fmla="*/ 22 w 45"/>
                  <a:gd name="T5" fmla="*/ 0 h 132"/>
                  <a:gd name="T6" fmla="*/ 0 w 45"/>
                  <a:gd name="T7" fmla="*/ 0 h 132"/>
                  <a:gd name="T8" fmla="*/ 0 w 45"/>
                  <a:gd name="T9" fmla="*/ 9 h 132"/>
                  <a:gd name="T10" fmla="*/ 12 w 45"/>
                  <a:gd name="T11" fmla="*/ 9 h 132"/>
                  <a:gd name="T12" fmla="*/ 12 w 45"/>
                  <a:gd name="T13" fmla="*/ 67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132">
                    <a:moveTo>
                      <a:pt x="25" y="132"/>
                    </a:moveTo>
                    <a:lnTo>
                      <a:pt x="45" y="132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25" y="18"/>
                    </a:lnTo>
                    <a:lnTo>
                      <a:pt x="25" y="1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5" name="Rectangle 44"/>
              <p:cNvSpPr>
                <a:spLocks noChangeArrowheads="1"/>
              </p:cNvSpPr>
              <p:nvPr/>
            </p:nvSpPr>
            <p:spPr bwMode="auto">
              <a:xfrm>
                <a:off x="1527" y="1390"/>
                <a:ext cx="12" cy="5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6" name="Rectangle 45"/>
              <p:cNvSpPr>
                <a:spLocks noChangeArrowheads="1"/>
              </p:cNvSpPr>
              <p:nvPr/>
            </p:nvSpPr>
            <p:spPr bwMode="auto">
              <a:xfrm>
                <a:off x="1494" y="1390"/>
                <a:ext cx="12" cy="5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7" name="Rectangle 46"/>
              <p:cNvSpPr>
                <a:spLocks noChangeArrowheads="1"/>
              </p:cNvSpPr>
              <p:nvPr/>
            </p:nvSpPr>
            <p:spPr bwMode="auto">
              <a:xfrm>
                <a:off x="1427" y="1390"/>
                <a:ext cx="35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8" name="Freeform 47"/>
              <p:cNvSpPr>
                <a:spLocks/>
              </p:cNvSpPr>
              <p:nvPr/>
            </p:nvSpPr>
            <p:spPr bwMode="auto">
              <a:xfrm>
                <a:off x="1426" y="1865"/>
                <a:ext cx="22" cy="67"/>
              </a:xfrm>
              <a:custGeom>
                <a:avLst/>
                <a:gdLst>
                  <a:gd name="T0" fmla="*/ 0 w 45"/>
                  <a:gd name="T1" fmla="*/ 0 h 132"/>
                  <a:gd name="T2" fmla="*/ 22 w 45"/>
                  <a:gd name="T3" fmla="*/ 0 h 132"/>
                  <a:gd name="T4" fmla="*/ 22 w 45"/>
                  <a:gd name="T5" fmla="*/ 67 h 132"/>
                  <a:gd name="T6" fmla="*/ 12 w 45"/>
                  <a:gd name="T7" fmla="*/ 67 h 132"/>
                  <a:gd name="T8" fmla="*/ 12 w 45"/>
                  <a:gd name="T9" fmla="*/ 9 h 132"/>
                  <a:gd name="T10" fmla="*/ 0 w 45"/>
                  <a:gd name="T11" fmla="*/ 9 h 132"/>
                  <a:gd name="T12" fmla="*/ 0 w 45"/>
                  <a:gd name="T13" fmla="*/ 0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132">
                    <a:moveTo>
                      <a:pt x="0" y="0"/>
                    </a:moveTo>
                    <a:lnTo>
                      <a:pt x="45" y="0"/>
                    </a:lnTo>
                    <a:lnTo>
                      <a:pt x="45" y="132"/>
                    </a:lnTo>
                    <a:lnTo>
                      <a:pt x="25" y="132"/>
                    </a:lnTo>
                    <a:lnTo>
                      <a:pt x="25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9" name="Rectangle 48"/>
              <p:cNvSpPr>
                <a:spLocks noChangeArrowheads="1"/>
              </p:cNvSpPr>
              <p:nvPr/>
            </p:nvSpPr>
            <p:spPr bwMode="auto">
              <a:xfrm>
                <a:off x="1401" y="1390"/>
                <a:ext cx="12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0" name="Rectangle 49"/>
              <p:cNvSpPr>
                <a:spLocks noChangeArrowheads="1"/>
              </p:cNvSpPr>
              <p:nvPr/>
            </p:nvSpPr>
            <p:spPr bwMode="auto">
              <a:xfrm>
                <a:off x="1322" y="1390"/>
                <a:ext cx="11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1" name="Rectangle 50"/>
              <p:cNvSpPr>
                <a:spLocks noChangeArrowheads="1"/>
              </p:cNvSpPr>
              <p:nvPr/>
            </p:nvSpPr>
            <p:spPr bwMode="auto">
              <a:xfrm>
                <a:off x="1125" y="1390"/>
                <a:ext cx="12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2" name="Rectangle 51"/>
              <p:cNvSpPr>
                <a:spLocks noChangeArrowheads="1"/>
              </p:cNvSpPr>
              <p:nvPr/>
            </p:nvSpPr>
            <p:spPr bwMode="auto">
              <a:xfrm>
                <a:off x="996" y="1390"/>
                <a:ext cx="12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3" name="Rectangle 52"/>
              <p:cNvSpPr>
                <a:spLocks noChangeArrowheads="1"/>
              </p:cNvSpPr>
              <p:nvPr/>
            </p:nvSpPr>
            <p:spPr bwMode="auto">
              <a:xfrm>
                <a:off x="857" y="1390"/>
                <a:ext cx="6" cy="5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4" name="Rectangle 53"/>
              <p:cNvSpPr>
                <a:spLocks noChangeArrowheads="1"/>
              </p:cNvSpPr>
              <p:nvPr/>
            </p:nvSpPr>
            <p:spPr bwMode="auto">
              <a:xfrm>
                <a:off x="808" y="1390"/>
                <a:ext cx="35" cy="5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5" name="Rectangle 54"/>
              <p:cNvSpPr>
                <a:spLocks noChangeArrowheads="1"/>
              </p:cNvSpPr>
              <p:nvPr/>
            </p:nvSpPr>
            <p:spPr bwMode="auto">
              <a:xfrm>
                <a:off x="773" y="1390"/>
                <a:ext cx="20" cy="5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6" name="Rectangle 55"/>
              <p:cNvSpPr>
                <a:spLocks noChangeArrowheads="1"/>
              </p:cNvSpPr>
              <p:nvPr/>
            </p:nvSpPr>
            <p:spPr bwMode="auto">
              <a:xfrm>
                <a:off x="891" y="1390"/>
                <a:ext cx="20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7" name="Freeform 56"/>
              <p:cNvSpPr>
                <a:spLocks/>
              </p:cNvSpPr>
              <p:nvPr/>
            </p:nvSpPr>
            <p:spPr bwMode="auto">
              <a:xfrm>
                <a:off x="897" y="1865"/>
                <a:ext cx="23" cy="67"/>
              </a:xfrm>
              <a:custGeom>
                <a:avLst/>
                <a:gdLst>
                  <a:gd name="T0" fmla="*/ 23 w 45"/>
                  <a:gd name="T1" fmla="*/ 67 h 132"/>
                  <a:gd name="T2" fmla="*/ 13 w 45"/>
                  <a:gd name="T3" fmla="*/ 67 h 132"/>
                  <a:gd name="T4" fmla="*/ 13 w 45"/>
                  <a:gd name="T5" fmla="*/ 9 h 132"/>
                  <a:gd name="T6" fmla="*/ 0 w 45"/>
                  <a:gd name="T7" fmla="*/ 9 h 132"/>
                  <a:gd name="T8" fmla="*/ 0 w 45"/>
                  <a:gd name="T9" fmla="*/ 0 h 132"/>
                  <a:gd name="T10" fmla="*/ 23 w 45"/>
                  <a:gd name="T11" fmla="*/ 0 h 132"/>
                  <a:gd name="T12" fmla="*/ 23 w 45"/>
                  <a:gd name="T13" fmla="*/ 67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132">
                    <a:moveTo>
                      <a:pt x="45" y="132"/>
                    </a:moveTo>
                    <a:lnTo>
                      <a:pt x="25" y="132"/>
                    </a:lnTo>
                    <a:lnTo>
                      <a:pt x="25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5" y="1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8" name="Rectangle 57"/>
              <p:cNvSpPr>
                <a:spLocks noChangeArrowheads="1"/>
              </p:cNvSpPr>
              <p:nvPr/>
            </p:nvSpPr>
            <p:spPr bwMode="auto">
              <a:xfrm>
                <a:off x="944" y="1390"/>
                <a:ext cx="12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9" name="Rectangle 58"/>
              <p:cNvSpPr>
                <a:spLocks noChangeArrowheads="1"/>
              </p:cNvSpPr>
              <p:nvPr/>
            </p:nvSpPr>
            <p:spPr bwMode="auto">
              <a:xfrm>
                <a:off x="970" y="1390"/>
                <a:ext cx="12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0" name="Rectangle 59"/>
              <p:cNvSpPr>
                <a:spLocks noChangeArrowheads="1"/>
              </p:cNvSpPr>
              <p:nvPr/>
            </p:nvSpPr>
            <p:spPr bwMode="auto">
              <a:xfrm>
                <a:off x="1022" y="1390"/>
                <a:ext cx="35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1" name="Rectangle 60"/>
              <p:cNvSpPr>
                <a:spLocks noChangeArrowheads="1"/>
              </p:cNvSpPr>
              <p:nvPr/>
            </p:nvSpPr>
            <p:spPr bwMode="auto">
              <a:xfrm>
                <a:off x="1085" y="1390"/>
                <a:ext cx="12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2" name="Rectangle 61"/>
              <p:cNvSpPr>
                <a:spLocks noChangeArrowheads="1"/>
              </p:cNvSpPr>
              <p:nvPr/>
            </p:nvSpPr>
            <p:spPr bwMode="auto">
              <a:xfrm>
                <a:off x="1151" y="1390"/>
                <a:ext cx="35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3" name="Rectangle 62"/>
              <p:cNvSpPr>
                <a:spLocks noChangeArrowheads="1"/>
              </p:cNvSpPr>
              <p:nvPr/>
            </p:nvSpPr>
            <p:spPr bwMode="auto">
              <a:xfrm>
                <a:off x="1200" y="1390"/>
                <a:ext cx="21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4" name="Rectangle 63"/>
              <p:cNvSpPr>
                <a:spLocks noChangeArrowheads="1"/>
              </p:cNvSpPr>
              <p:nvPr/>
            </p:nvSpPr>
            <p:spPr bwMode="auto">
              <a:xfrm>
                <a:off x="1235" y="1390"/>
                <a:ext cx="35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5" name="Rectangle 64"/>
              <p:cNvSpPr>
                <a:spLocks noChangeArrowheads="1"/>
              </p:cNvSpPr>
              <p:nvPr/>
            </p:nvSpPr>
            <p:spPr bwMode="auto">
              <a:xfrm>
                <a:off x="1289" y="1390"/>
                <a:ext cx="11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6" name="Freeform 65"/>
              <p:cNvSpPr>
                <a:spLocks/>
              </p:cNvSpPr>
              <p:nvPr/>
            </p:nvSpPr>
            <p:spPr bwMode="auto">
              <a:xfrm>
                <a:off x="1320" y="1865"/>
                <a:ext cx="23" cy="67"/>
              </a:xfrm>
              <a:custGeom>
                <a:avLst/>
                <a:gdLst>
                  <a:gd name="T0" fmla="*/ 23 w 46"/>
                  <a:gd name="T1" fmla="*/ 67 h 132"/>
                  <a:gd name="T2" fmla="*/ 13 w 46"/>
                  <a:gd name="T3" fmla="*/ 67 h 132"/>
                  <a:gd name="T4" fmla="*/ 13 w 46"/>
                  <a:gd name="T5" fmla="*/ 9 h 132"/>
                  <a:gd name="T6" fmla="*/ 0 w 46"/>
                  <a:gd name="T7" fmla="*/ 9 h 132"/>
                  <a:gd name="T8" fmla="*/ 0 w 46"/>
                  <a:gd name="T9" fmla="*/ 0 h 132"/>
                  <a:gd name="T10" fmla="*/ 23 w 46"/>
                  <a:gd name="T11" fmla="*/ 0 h 132"/>
                  <a:gd name="T12" fmla="*/ 23 w 46"/>
                  <a:gd name="T13" fmla="*/ 67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132">
                    <a:moveTo>
                      <a:pt x="46" y="132"/>
                    </a:moveTo>
                    <a:lnTo>
                      <a:pt x="25" y="132"/>
                    </a:lnTo>
                    <a:lnTo>
                      <a:pt x="25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1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7" name="Rectangle 66"/>
              <p:cNvSpPr>
                <a:spLocks noChangeArrowheads="1"/>
              </p:cNvSpPr>
              <p:nvPr/>
            </p:nvSpPr>
            <p:spPr bwMode="auto">
              <a:xfrm>
                <a:off x="1359" y="1390"/>
                <a:ext cx="12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49" name="Freeform 67"/>
          <p:cNvSpPr>
            <a:spLocks/>
          </p:cNvSpPr>
          <p:nvPr/>
        </p:nvSpPr>
        <p:spPr bwMode="auto">
          <a:xfrm>
            <a:off x="1217613" y="3598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8899" name="Group 115"/>
          <p:cNvGrpSpPr>
            <a:grpSpLocks/>
          </p:cNvGrpSpPr>
          <p:nvPr/>
        </p:nvGrpSpPr>
        <p:grpSpPr bwMode="auto">
          <a:xfrm>
            <a:off x="0" y="4768850"/>
            <a:ext cx="1647825" cy="1612900"/>
            <a:chOff x="164" y="755"/>
            <a:chExt cx="880" cy="925"/>
          </a:xfrm>
        </p:grpSpPr>
        <p:sp>
          <p:nvSpPr>
            <p:cNvPr id="6160" name="Freeform 116"/>
            <p:cNvSpPr>
              <a:spLocks/>
            </p:cNvSpPr>
            <p:nvPr/>
          </p:nvSpPr>
          <p:spPr bwMode="auto">
            <a:xfrm flipH="1">
              <a:off x="203" y="762"/>
              <a:ext cx="733" cy="522"/>
            </a:xfrm>
            <a:custGeom>
              <a:avLst/>
              <a:gdLst>
                <a:gd name="T0" fmla="*/ 0 w 2536"/>
                <a:gd name="T1" fmla="*/ 361 h 1746"/>
                <a:gd name="T2" fmla="*/ 38 w 2536"/>
                <a:gd name="T3" fmla="*/ 311 h 1746"/>
                <a:gd name="T4" fmla="*/ 94 w 2536"/>
                <a:gd name="T5" fmla="*/ 289 h 1746"/>
                <a:gd name="T6" fmla="*/ 204 w 2536"/>
                <a:gd name="T7" fmla="*/ 277 h 1746"/>
                <a:gd name="T8" fmla="*/ 574 w 2536"/>
                <a:gd name="T9" fmla="*/ 0 h 1746"/>
                <a:gd name="T10" fmla="*/ 733 w 2536"/>
                <a:gd name="T11" fmla="*/ 46 h 1746"/>
                <a:gd name="T12" fmla="*/ 730 w 2536"/>
                <a:gd name="T13" fmla="*/ 102 h 1746"/>
                <a:gd name="T14" fmla="*/ 399 w 2536"/>
                <a:gd name="T15" fmla="*/ 364 h 1746"/>
                <a:gd name="T16" fmla="*/ 373 w 2536"/>
                <a:gd name="T17" fmla="*/ 522 h 1746"/>
                <a:gd name="T18" fmla="*/ 0 w 2536"/>
                <a:gd name="T19" fmla="*/ 361 h 1746"/>
                <a:gd name="T20" fmla="*/ 0 w 2536"/>
                <a:gd name="T21" fmla="*/ 361 h 17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36" h="1746">
                  <a:moveTo>
                    <a:pt x="0" y="1206"/>
                  </a:moveTo>
                  <a:lnTo>
                    <a:pt x="130" y="1040"/>
                  </a:lnTo>
                  <a:lnTo>
                    <a:pt x="326" y="968"/>
                  </a:lnTo>
                  <a:lnTo>
                    <a:pt x="706" y="927"/>
                  </a:lnTo>
                  <a:lnTo>
                    <a:pt x="1986" y="0"/>
                  </a:lnTo>
                  <a:lnTo>
                    <a:pt x="2536" y="155"/>
                  </a:lnTo>
                  <a:lnTo>
                    <a:pt x="2525" y="340"/>
                  </a:lnTo>
                  <a:lnTo>
                    <a:pt x="1381" y="1217"/>
                  </a:lnTo>
                  <a:lnTo>
                    <a:pt x="1291" y="1746"/>
                  </a:lnTo>
                  <a:lnTo>
                    <a:pt x="0" y="1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Freeform 117"/>
            <p:cNvSpPr>
              <a:spLocks/>
            </p:cNvSpPr>
            <p:nvPr/>
          </p:nvSpPr>
          <p:spPr bwMode="auto">
            <a:xfrm flipH="1">
              <a:off x="563" y="1518"/>
              <a:ext cx="106" cy="141"/>
            </a:xfrm>
            <a:custGeom>
              <a:avLst/>
              <a:gdLst>
                <a:gd name="T0" fmla="*/ 47 w 366"/>
                <a:gd name="T1" fmla="*/ 0 h 473"/>
                <a:gd name="T2" fmla="*/ 0 w 366"/>
                <a:gd name="T3" fmla="*/ 141 h 473"/>
                <a:gd name="T4" fmla="*/ 36 w 366"/>
                <a:gd name="T5" fmla="*/ 141 h 473"/>
                <a:gd name="T6" fmla="*/ 89 w 366"/>
                <a:gd name="T7" fmla="*/ 58 h 473"/>
                <a:gd name="T8" fmla="*/ 106 w 366"/>
                <a:gd name="T9" fmla="*/ 19 h 473"/>
                <a:gd name="T10" fmla="*/ 47 w 366"/>
                <a:gd name="T11" fmla="*/ 0 h 473"/>
                <a:gd name="T12" fmla="*/ 47 w 366"/>
                <a:gd name="T13" fmla="*/ 0 h 4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473">
                  <a:moveTo>
                    <a:pt x="164" y="0"/>
                  </a:moveTo>
                  <a:lnTo>
                    <a:pt x="0" y="473"/>
                  </a:lnTo>
                  <a:lnTo>
                    <a:pt x="124" y="472"/>
                  </a:lnTo>
                  <a:lnTo>
                    <a:pt x="309" y="196"/>
                  </a:lnTo>
                  <a:lnTo>
                    <a:pt x="366" y="63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Freeform 118"/>
            <p:cNvSpPr>
              <a:spLocks/>
            </p:cNvSpPr>
            <p:nvPr/>
          </p:nvSpPr>
          <p:spPr bwMode="auto">
            <a:xfrm flipH="1">
              <a:off x="589" y="1524"/>
              <a:ext cx="85" cy="140"/>
            </a:xfrm>
            <a:custGeom>
              <a:avLst/>
              <a:gdLst>
                <a:gd name="T0" fmla="*/ 85 w 293"/>
                <a:gd name="T1" fmla="*/ 0 h 470"/>
                <a:gd name="T2" fmla="*/ 24 w 293"/>
                <a:gd name="T3" fmla="*/ 140 h 470"/>
                <a:gd name="T4" fmla="*/ 0 w 293"/>
                <a:gd name="T5" fmla="*/ 132 h 470"/>
                <a:gd name="T6" fmla="*/ 42 w 293"/>
                <a:gd name="T7" fmla="*/ 1 h 470"/>
                <a:gd name="T8" fmla="*/ 85 w 293"/>
                <a:gd name="T9" fmla="*/ 0 h 470"/>
                <a:gd name="T10" fmla="*/ 85 w 293"/>
                <a:gd name="T11" fmla="*/ 0 h 4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3" h="470">
                  <a:moveTo>
                    <a:pt x="293" y="0"/>
                  </a:moveTo>
                  <a:lnTo>
                    <a:pt x="82" y="470"/>
                  </a:lnTo>
                  <a:lnTo>
                    <a:pt x="0" y="444"/>
                  </a:lnTo>
                  <a:lnTo>
                    <a:pt x="146" y="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119"/>
            <p:cNvSpPr>
              <a:spLocks/>
            </p:cNvSpPr>
            <p:nvPr/>
          </p:nvSpPr>
          <p:spPr bwMode="auto">
            <a:xfrm flipH="1">
              <a:off x="995" y="1344"/>
              <a:ext cx="46" cy="155"/>
            </a:xfrm>
            <a:custGeom>
              <a:avLst/>
              <a:gdLst>
                <a:gd name="T0" fmla="*/ 46 w 159"/>
                <a:gd name="T1" fmla="*/ 0 h 516"/>
                <a:gd name="T2" fmla="*/ 0 w 159"/>
                <a:gd name="T3" fmla="*/ 124 h 516"/>
                <a:gd name="T4" fmla="*/ 5 w 159"/>
                <a:gd name="T5" fmla="*/ 137 h 516"/>
                <a:gd name="T6" fmla="*/ 46 w 159"/>
                <a:gd name="T7" fmla="*/ 155 h 516"/>
                <a:gd name="T8" fmla="*/ 46 w 159"/>
                <a:gd name="T9" fmla="*/ 0 h 516"/>
                <a:gd name="T10" fmla="*/ 46 w 159"/>
                <a:gd name="T11" fmla="*/ 0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" h="516">
                  <a:moveTo>
                    <a:pt x="159" y="0"/>
                  </a:moveTo>
                  <a:lnTo>
                    <a:pt x="0" y="413"/>
                  </a:lnTo>
                  <a:lnTo>
                    <a:pt x="16" y="457"/>
                  </a:lnTo>
                  <a:lnTo>
                    <a:pt x="159" y="51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120"/>
            <p:cNvSpPr>
              <a:spLocks/>
            </p:cNvSpPr>
            <p:nvPr/>
          </p:nvSpPr>
          <p:spPr bwMode="auto">
            <a:xfrm flipH="1">
              <a:off x="728" y="1330"/>
              <a:ext cx="316" cy="278"/>
            </a:xfrm>
            <a:custGeom>
              <a:avLst/>
              <a:gdLst>
                <a:gd name="T0" fmla="*/ 3 w 1090"/>
                <a:gd name="T1" fmla="*/ 126 h 928"/>
                <a:gd name="T2" fmla="*/ 37 w 1090"/>
                <a:gd name="T3" fmla="*/ 0 h 928"/>
                <a:gd name="T4" fmla="*/ 316 w 1090"/>
                <a:gd name="T5" fmla="*/ 144 h 928"/>
                <a:gd name="T6" fmla="*/ 273 w 1090"/>
                <a:gd name="T7" fmla="*/ 278 h 928"/>
                <a:gd name="T8" fmla="*/ 36 w 1090"/>
                <a:gd name="T9" fmla="*/ 164 h 928"/>
                <a:gd name="T10" fmla="*/ 48 w 1090"/>
                <a:gd name="T11" fmla="*/ 28 h 928"/>
                <a:gd name="T12" fmla="*/ 8 w 1090"/>
                <a:gd name="T13" fmla="*/ 152 h 928"/>
                <a:gd name="T14" fmla="*/ 0 w 1090"/>
                <a:gd name="T15" fmla="*/ 139 h 928"/>
                <a:gd name="T16" fmla="*/ 3 w 1090"/>
                <a:gd name="T17" fmla="*/ 126 h 928"/>
                <a:gd name="T18" fmla="*/ 3 w 1090"/>
                <a:gd name="T19" fmla="*/ 126 h 9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0" h="928">
                  <a:moveTo>
                    <a:pt x="11" y="419"/>
                  </a:moveTo>
                  <a:lnTo>
                    <a:pt x="129" y="0"/>
                  </a:lnTo>
                  <a:lnTo>
                    <a:pt x="1090" y="481"/>
                  </a:lnTo>
                  <a:lnTo>
                    <a:pt x="942" y="928"/>
                  </a:lnTo>
                  <a:lnTo>
                    <a:pt x="123" y="548"/>
                  </a:lnTo>
                  <a:lnTo>
                    <a:pt x="165" y="94"/>
                  </a:lnTo>
                  <a:lnTo>
                    <a:pt x="27" y="509"/>
                  </a:lnTo>
                  <a:lnTo>
                    <a:pt x="0" y="465"/>
                  </a:lnTo>
                  <a:lnTo>
                    <a:pt x="11" y="419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Freeform 121"/>
            <p:cNvSpPr>
              <a:spLocks/>
            </p:cNvSpPr>
            <p:nvPr/>
          </p:nvSpPr>
          <p:spPr bwMode="auto">
            <a:xfrm flipH="1">
              <a:off x="203" y="811"/>
              <a:ext cx="375" cy="412"/>
            </a:xfrm>
            <a:custGeom>
              <a:avLst/>
              <a:gdLst>
                <a:gd name="T0" fmla="*/ 18 w 1296"/>
                <a:gd name="T1" fmla="*/ 412 h 1376"/>
                <a:gd name="T2" fmla="*/ 14 w 1296"/>
                <a:gd name="T3" fmla="*/ 385 h 1376"/>
                <a:gd name="T4" fmla="*/ 7 w 1296"/>
                <a:gd name="T5" fmla="*/ 361 h 1376"/>
                <a:gd name="T6" fmla="*/ 2 w 1296"/>
                <a:gd name="T7" fmla="*/ 333 h 1376"/>
                <a:gd name="T8" fmla="*/ 0 w 1296"/>
                <a:gd name="T9" fmla="*/ 305 h 1376"/>
                <a:gd name="T10" fmla="*/ 10 w 1296"/>
                <a:gd name="T11" fmla="*/ 282 h 1376"/>
                <a:gd name="T12" fmla="*/ 32 w 1296"/>
                <a:gd name="T13" fmla="*/ 258 h 1376"/>
                <a:gd name="T14" fmla="*/ 70 w 1296"/>
                <a:gd name="T15" fmla="*/ 232 h 1376"/>
                <a:gd name="T16" fmla="*/ 133 w 1296"/>
                <a:gd name="T17" fmla="*/ 187 h 1376"/>
                <a:gd name="T18" fmla="*/ 212 w 1296"/>
                <a:gd name="T19" fmla="*/ 132 h 1376"/>
                <a:gd name="T20" fmla="*/ 373 w 1296"/>
                <a:gd name="T21" fmla="*/ 0 h 1376"/>
                <a:gd name="T22" fmla="*/ 375 w 1296"/>
                <a:gd name="T23" fmla="*/ 40 h 1376"/>
                <a:gd name="T24" fmla="*/ 44 w 1296"/>
                <a:gd name="T25" fmla="*/ 310 h 1376"/>
                <a:gd name="T26" fmla="*/ 18 w 1296"/>
                <a:gd name="T27" fmla="*/ 412 h 1376"/>
                <a:gd name="T28" fmla="*/ 18 w 1296"/>
                <a:gd name="T29" fmla="*/ 412 h 13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96" h="1376">
                  <a:moveTo>
                    <a:pt x="62" y="1376"/>
                  </a:moveTo>
                  <a:lnTo>
                    <a:pt x="50" y="1285"/>
                  </a:lnTo>
                  <a:lnTo>
                    <a:pt x="25" y="1204"/>
                  </a:lnTo>
                  <a:lnTo>
                    <a:pt x="7" y="1111"/>
                  </a:lnTo>
                  <a:lnTo>
                    <a:pt x="0" y="1018"/>
                  </a:lnTo>
                  <a:lnTo>
                    <a:pt x="35" y="942"/>
                  </a:lnTo>
                  <a:lnTo>
                    <a:pt x="109" y="863"/>
                  </a:lnTo>
                  <a:lnTo>
                    <a:pt x="243" y="775"/>
                  </a:lnTo>
                  <a:lnTo>
                    <a:pt x="461" y="625"/>
                  </a:lnTo>
                  <a:lnTo>
                    <a:pt x="734" y="441"/>
                  </a:lnTo>
                  <a:lnTo>
                    <a:pt x="1289" y="0"/>
                  </a:lnTo>
                  <a:lnTo>
                    <a:pt x="1296" y="135"/>
                  </a:lnTo>
                  <a:lnTo>
                    <a:pt x="152" y="1037"/>
                  </a:lnTo>
                  <a:lnTo>
                    <a:pt x="62" y="1376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Freeform 122"/>
            <p:cNvSpPr>
              <a:spLocks/>
            </p:cNvSpPr>
            <p:nvPr/>
          </p:nvSpPr>
          <p:spPr bwMode="auto">
            <a:xfrm flipH="1">
              <a:off x="543" y="1073"/>
              <a:ext cx="406" cy="243"/>
            </a:xfrm>
            <a:custGeom>
              <a:avLst/>
              <a:gdLst>
                <a:gd name="T0" fmla="*/ 54 w 1404"/>
                <a:gd name="T1" fmla="*/ 0 h 811"/>
                <a:gd name="T2" fmla="*/ 48 w 1404"/>
                <a:gd name="T3" fmla="*/ 14 h 811"/>
                <a:gd name="T4" fmla="*/ 51 w 1404"/>
                <a:gd name="T5" fmla="*/ 39 h 811"/>
                <a:gd name="T6" fmla="*/ 69 w 1404"/>
                <a:gd name="T7" fmla="*/ 51 h 811"/>
                <a:gd name="T8" fmla="*/ 103 w 1404"/>
                <a:gd name="T9" fmla="*/ 40 h 811"/>
                <a:gd name="T10" fmla="*/ 310 w 1404"/>
                <a:gd name="T11" fmla="*/ 130 h 811"/>
                <a:gd name="T12" fmla="*/ 341 w 1404"/>
                <a:gd name="T13" fmla="*/ 153 h 811"/>
                <a:gd name="T14" fmla="*/ 370 w 1404"/>
                <a:gd name="T15" fmla="*/ 153 h 811"/>
                <a:gd name="T16" fmla="*/ 384 w 1404"/>
                <a:gd name="T17" fmla="*/ 140 h 811"/>
                <a:gd name="T18" fmla="*/ 393 w 1404"/>
                <a:gd name="T19" fmla="*/ 108 h 811"/>
                <a:gd name="T20" fmla="*/ 406 w 1404"/>
                <a:gd name="T21" fmla="*/ 148 h 811"/>
                <a:gd name="T22" fmla="*/ 366 w 1404"/>
                <a:gd name="T23" fmla="*/ 243 h 811"/>
                <a:gd name="T24" fmla="*/ 0 w 1404"/>
                <a:gd name="T25" fmla="*/ 76 h 811"/>
                <a:gd name="T26" fmla="*/ 22 w 1404"/>
                <a:gd name="T27" fmla="*/ 22 h 811"/>
                <a:gd name="T28" fmla="*/ 54 w 1404"/>
                <a:gd name="T29" fmla="*/ 0 h 811"/>
                <a:gd name="T30" fmla="*/ 54 w 1404"/>
                <a:gd name="T31" fmla="*/ 0 h 8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04" h="811">
                  <a:moveTo>
                    <a:pt x="187" y="0"/>
                  </a:moveTo>
                  <a:lnTo>
                    <a:pt x="167" y="48"/>
                  </a:lnTo>
                  <a:lnTo>
                    <a:pt x="175" y="130"/>
                  </a:lnTo>
                  <a:lnTo>
                    <a:pt x="237" y="170"/>
                  </a:lnTo>
                  <a:lnTo>
                    <a:pt x="357" y="133"/>
                  </a:lnTo>
                  <a:lnTo>
                    <a:pt x="1073" y="435"/>
                  </a:lnTo>
                  <a:lnTo>
                    <a:pt x="1179" y="511"/>
                  </a:lnTo>
                  <a:lnTo>
                    <a:pt x="1278" y="511"/>
                  </a:lnTo>
                  <a:lnTo>
                    <a:pt x="1327" y="466"/>
                  </a:lnTo>
                  <a:lnTo>
                    <a:pt x="1359" y="360"/>
                  </a:lnTo>
                  <a:lnTo>
                    <a:pt x="1404" y="493"/>
                  </a:lnTo>
                  <a:lnTo>
                    <a:pt x="1265" y="811"/>
                  </a:lnTo>
                  <a:lnTo>
                    <a:pt x="0" y="253"/>
                  </a:lnTo>
                  <a:lnTo>
                    <a:pt x="76" y="73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Freeform 123"/>
            <p:cNvSpPr>
              <a:spLocks/>
            </p:cNvSpPr>
            <p:nvPr/>
          </p:nvSpPr>
          <p:spPr bwMode="auto">
            <a:xfrm flipH="1">
              <a:off x="212" y="760"/>
              <a:ext cx="670" cy="420"/>
            </a:xfrm>
            <a:custGeom>
              <a:avLst/>
              <a:gdLst>
                <a:gd name="T0" fmla="*/ 0 w 2313"/>
                <a:gd name="T1" fmla="*/ 311 h 1404"/>
                <a:gd name="T2" fmla="*/ 21 w 2313"/>
                <a:gd name="T3" fmla="*/ 306 h 1404"/>
                <a:gd name="T4" fmla="*/ 44 w 2313"/>
                <a:gd name="T5" fmla="*/ 308 h 1404"/>
                <a:gd name="T6" fmla="*/ 107 w 2313"/>
                <a:gd name="T7" fmla="*/ 340 h 1404"/>
                <a:gd name="T8" fmla="*/ 244 w 2313"/>
                <a:gd name="T9" fmla="*/ 404 h 1404"/>
                <a:gd name="T10" fmla="*/ 290 w 2313"/>
                <a:gd name="T11" fmla="*/ 420 h 1404"/>
                <a:gd name="T12" fmla="*/ 285 w 2313"/>
                <a:gd name="T13" fmla="*/ 372 h 1404"/>
                <a:gd name="T14" fmla="*/ 291 w 2313"/>
                <a:gd name="T15" fmla="*/ 344 h 1404"/>
                <a:gd name="T16" fmla="*/ 312 w 2313"/>
                <a:gd name="T17" fmla="*/ 312 h 1404"/>
                <a:gd name="T18" fmla="*/ 366 w 2313"/>
                <a:gd name="T19" fmla="*/ 273 h 1404"/>
                <a:gd name="T20" fmla="*/ 670 w 2313"/>
                <a:gd name="T21" fmla="*/ 44 h 1404"/>
                <a:gd name="T22" fmla="*/ 648 w 2313"/>
                <a:gd name="T23" fmla="*/ 26 h 1404"/>
                <a:gd name="T24" fmla="*/ 536 w 2313"/>
                <a:gd name="T25" fmla="*/ 0 h 1404"/>
                <a:gd name="T26" fmla="*/ 426 w 2313"/>
                <a:gd name="T27" fmla="*/ 55 h 1404"/>
                <a:gd name="T28" fmla="*/ 258 w 2313"/>
                <a:gd name="T29" fmla="*/ 189 h 1404"/>
                <a:gd name="T30" fmla="*/ 191 w 2313"/>
                <a:gd name="T31" fmla="*/ 257 h 1404"/>
                <a:gd name="T32" fmla="*/ 151 w 2313"/>
                <a:gd name="T33" fmla="*/ 275 h 1404"/>
                <a:gd name="T34" fmla="*/ 127 w 2313"/>
                <a:gd name="T35" fmla="*/ 284 h 1404"/>
                <a:gd name="T36" fmla="*/ 91 w 2313"/>
                <a:gd name="T37" fmla="*/ 289 h 1404"/>
                <a:gd name="T38" fmla="*/ 65 w 2313"/>
                <a:gd name="T39" fmla="*/ 289 h 1404"/>
                <a:gd name="T40" fmla="*/ 37 w 2313"/>
                <a:gd name="T41" fmla="*/ 294 h 1404"/>
                <a:gd name="T42" fmla="*/ 10 w 2313"/>
                <a:gd name="T43" fmla="*/ 300 h 1404"/>
                <a:gd name="T44" fmla="*/ 0 w 2313"/>
                <a:gd name="T45" fmla="*/ 311 h 1404"/>
                <a:gd name="T46" fmla="*/ 0 w 2313"/>
                <a:gd name="T47" fmla="*/ 311 h 14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313" h="1404">
                  <a:moveTo>
                    <a:pt x="0" y="1039"/>
                  </a:moveTo>
                  <a:lnTo>
                    <a:pt x="73" y="1024"/>
                  </a:lnTo>
                  <a:lnTo>
                    <a:pt x="152" y="1030"/>
                  </a:lnTo>
                  <a:lnTo>
                    <a:pt x="368" y="1137"/>
                  </a:lnTo>
                  <a:lnTo>
                    <a:pt x="841" y="1352"/>
                  </a:lnTo>
                  <a:lnTo>
                    <a:pt x="1002" y="1404"/>
                  </a:lnTo>
                  <a:lnTo>
                    <a:pt x="983" y="1245"/>
                  </a:lnTo>
                  <a:lnTo>
                    <a:pt x="1005" y="1149"/>
                  </a:lnTo>
                  <a:lnTo>
                    <a:pt x="1078" y="1042"/>
                  </a:lnTo>
                  <a:lnTo>
                    <a:pt x="1265" y="911"/>
                  </a:lnTo>
                  <a:lnTo>
                    <a:pt x="2313" y="148"/>
                  </a:lnTo>
                  <a:lnTo>
                    <a:pt x="2237" y="88"/>
                  </a:lnTo>
                  <a:lnTo>
                    <a:pt x="1851" y="0"/>
                  </a:lnTo>
                  <a:lnTo>
                    <a:pt x="1469" y="184"/>
                  </a:lnTo>
                  <a:lnTo>
                    <a:pt x="889" y="631"/>
                  </a:lnTo>
                  <a:lnTo>
                    <a:pt x="659" y="860"/>
                  </a:lnTo>
                  <a:lnTo>
                    <a:pt x="523" y="920"/>
                  </a:lnTo>
                  <a:lnTo>
                    <a:pt x="438" y="951"/>
                  </a:lnTo>
                  <a:lnTo>
                    <a:pt x="313" y="967"/>
                  </a:lnTo>
                  <a:lnTo>
                    <a:pt x="226" y="967"/>
                  </a:lnTo>
                  <a:lnTo>
                    <a:pt x="127" y="982"/>
                  </a:lnTo>
                  <a:lnTo>
                    <a:pt x="34" y="1002"/>
                  </a:lnTo>
                  <a:lnTo>
                    <a:pt x="0" y="1039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Freeform 124"/>
            <p:cNvSpPr>
              <a:spLocks/>
            </p:cNvSpPr>
            <p:nvPr/>
          </p:nvSpPr>
          <p:spPr bwMode="auto">
            <a:xfrm flipH="1">
              <a:off x="184" y="758"/>
              <a:ext cx="567" cy="487"/>
            </a:xfrm>
            <a:custGeom>
              <a:avLst/>
              <a:gdLst>
                <a:gd name="T0" fmla="*/ 196 w 1959"/>
                <a:gd name="T1" fmla="*/ 487 h 1627"/>
                <a:gd name="T2" fmla="*/ 197 w 1959"/>
                <a:gd name="T3" fmla="*/ 440 h 1627"/>
                <a:gd name="T4" fmla="*/ 188 w 1959"/>
                <a:gd name="T5" fmla="*/ 403 h 1627"/>
                <a:gd name="T6" fmla="*/ 183 w 1959"/>
                <a:gd name="T7" fmla="*/ 375 h 1627"/>
                <a:gd name="T8" fmla="*/ 188 w 1959"/>
                <a:gd name="T9" fmla="*/ 344 h 1627"/>
                <a:gd name="T10" fmla="*/ 207 w 1959"/>
                <a:gd name="T11" fmla="*/ 321 h 1627"/>
                <a:gd name="T12" fmla="*/ 234 w 1959"/>
                <a:gd name="T13" fmla="*/ 299 h 1627"/>
                <a:gd name="T14" fmla="*/ 298 w 1959"/>
                <a:gd name="T15" fmla="*/ 261 h 1627"/>
                <a:gd name="T16" fmla="*/ 378 w 1959"/>
                <a:gd name="T17" fmla="*/ 210 h 1627"/>
                <a:gd name="T18" fmla="*/ 536 w 1959"/>
                <a:gd name="T19" fmla="*/ 84 h 1627"/>
                <a:gd name="T20" fmla="*/ 540 w 1959"/>
                <a:gd name="T21" fmla="*/ 63 h 1627"/>
                <a:gd name="T22" fmla="*/ 529 w 1959"/>
                <a:gd name="T23" fmla="*/ 43 h 1627"/>
                <a:gd name="T24" fmla="*/ 449 w 1959"/>
                <a:gd name="T25" fmla="*/ 19 h 1627"/>
                <a:gd name="T26" fmla="*/ 414 w 1959"/>
                <a:gd name="T27" fmla="*/ 16 h 1627"/>
                <a:gd name="T28" fmla="*/ 363 w 1959"/>
                <a:gd name="T29" fmla="*/ 28 h 1627"/>
                <a:gd name="T30" fmla="*/ 336 w 1959"/>
                <a:gd name="T31" fmla="*/ 46 h 1627"/>
                <a:gd name="T32" fmla="*/ 285 w 1959"/>
                <a:gd name="T33" fmla="*/ 86 h 1627"/>
                <a:gd name="T34" fmla="*/ 212 w 1959"/>
                <a:gd name="T35" fmla="*/ 137 h 1627"/>
                <a:gd name="T36" fmla="*/ 168 w 1959"/>
                <a:gd name="T37" fmla="*/ 179 h 1627"/>
                <a:gd name="T38" fmla="*/ 126 w 1959"/>
                <a:gd name="T39" fmla="*/ 223 h 1627"/>
                <a:gd name="T40" fmla="*/ 94 w 1959"/>
                <a:gd name="T41" fmla="*/ 256 h 1627"/>
                <a:gd name="T42" fmla="*/ 63 w 1959"/>
                <a:gd name="T43" fmla="*/ 271 h 1627"/>
                <a:gd name="T44" fmla="*/ 25 w 1959"/>
                <a:gd name="T45" fmla="*/ 286 h 1627"/>
                <a:gd name="T46" fmla="*/ 0 w 1959"/>
                <a:gd name="T47" fmla="*/ 286 h 1627"/>
                <a:gd name="T48" fmla="*/ 49 w 1959"/>
                <a:gd name="T49" fmla="*/ 263 h 1627"/>
                <a:gd name="T50" fmla="*/ 111 w 1959"/>
                <a:gd name="T51" fmla="*/ 212 h 1627"/>
                <a:gd name="T52" fmla="*/ 213 w 1959"/>
                <a:gd name="T53" fmla="*/ 117 h 1627"/>
                <a:gd name="T54" fmla="*/ 351 w 1959"/>
                <a:gd name="T55" fmla="*/ 13 h 1627"/>
                <a:gd name="T56" fmla="*/ 404 w 1959"/>
                <a:gd name="T57" fmla="*/ 0 h 1627"/>
                <a:gd name="T58" fmla="*/ 434 w 1959"/>
                <a:gd name="T59" fmla="*/ 0 h 1627"/>
                <a:gd name="T60" fmla="*/ 522 w 1959"/>
                <a:gd name="T61" fmla="*/ 25 h 1627"/>
                <a:gd name="T62" fmla="*/ 544 w 1959"/>
                <a:gd name="T63" fmla="*/ 34 h 1627"/>
                <a:gd name="T64" fmla="*/ 567 w 1959"/>
                <a:gd name="T65" fmla="*/ 64 h 1627"/>
                <a:gd name="T66" fmla="*/ 561 w 1959"/>
                <a:gd name="T67" fmla="*/ 126 h 1627"/>
                <a:gd name="T68" fmla="*/ 224 w 1959"/>
                <a:gd name="T69" fmla="*/ 407 h 1627"/>
                <a:gd name="T70" fmla="*/ 196 w 1959"/>
                <a:gd name="T71" fmla="*/ 487 h 1627"/>
                <a:gd name="T72" fmla="*/ 196 w 1959"/>
                <a:gd name="T73" fmla="*/ 487 h 16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59" h="1627">
                  <a:moveTo>
                    <a:pt x="676" y="1627"/>
                  </a:moveTo>
                  <a:lnTo>
                    <a:pt x="682" y="1471"/>
                  </a:lnTo>
                  <a:lnTo>
                    <a:pt x="651" y="1347"/>
                  </a:lnTo>
                  <a:lnTo>
                    <a:pt x="631" y="1254"/>
                  </a:lnTo>
                  <a:lnTo>
                    <a:pt x="651" y="1149"/>
                  </a:lnTo>
                  <a:lnTo>
                    <a:pt x="716" y="1073"/>
                  </a:lnTo>
                  <a:lnTo>
                    <a:pt x="810" y="999"/>
                  </a:lnTo>
                  <a:lnTo>
                    <a:pt x="1031" y="872"/>
                  </a:lnTo>
                  <a:lnTo>
                    <a:pt x="1305" y="702"/>
                  </a:lnTo>
                  <a:lnTo>
                    <a:pt x="1851" y="280"/>
                  </a:lnTo>
                  <a:lnTo>
                    <a:pt x="1866" y="212"/>
                  </a:lnTo>
                  <a:lnTo>
                    <a:pt x="1829" y="142"/>
                  </a:lnTo>
                  <a:lnTo>
                    <a:pt x="1551" y="63"/>
                  </a:lnTo>
                  <a:lnTo>
                    <a:pt x="1429" y="54"/>
                  </a:lnTo>
                  <a:lnTo>
                    <a:pt x="1253" y="94"/>
                  </a:lnTo>
                  <a:lnTo>
                    <a:pt x="1161" y="154"/>
                  </a:lnTo>
                  <a:lnTo>
                    <a:pt x="985" y="286"/>
                  </a:lnTo>
                  <a:lnTo>
                    <a:pt x="733" y="459"/>
                  </a:lnTo>
                  <a:lnTo>
                    <a:pt x="580" y="598"/>
                  </a:lnTo>
                  <a:lnTo>
                    <a:pt x="436" y="744"/>
                  </a:lnTo>
                  <a:lnTo>
                    <a:pt x="325" y="854"/>
                  </a:lnTo>
                  <a:lnTo>
                    <a:pt x="218" y="906"/>
                  </a:lnTo>
                  <a:lnTo>
                    <a:pt x="87" y="954"/>
                  </a:lnTo>
                  <a:lnTo>
                    <a:pt x="0" y="954"/>
                  </a:lnTo>
                  <a:lnTo>
                    <a:pt x="169" y="878"/>
                  </a:lnTo>
                  <a:lnTo>
                    <a:pt x="385" y="708"/>
                  </a:lnTo>
                  <a:lnTo>
                    <a:pt x="736" y="391"/>
                  </a:lnTo>
                  <a:lnTo>
                    <a:pt x="1214" y="42"/>
                  </a:lnTo>
                  <a:lnTo>
                    <a:pt x="1395" y="0"/>
                  </a:lnTo>
                  <a:lnTo>
                    <a:pt x="1498" y="0"/>
                  </a:lnTo>
                  <a:lnTo>
                    <a:pt x="1804" y="85"/>
                  </a:lnTo>
                  <a:lnTo>
                    <a:pt x="1880" y="113"/>
                  </a:lnTo>
                  <a:lnTo>
                    <a:pt x="1959" y="215"/>
                  </a:lnTo>
                  <a:lnTo>
                    <a:pt x="1939" y="422"/>
                  </a:lnTo>
                  <a:lnTo>
                    <a:pt x="773" y="1361"/>
                  </a:lnTo>
                  <a:lnTo>
                    <a:pt x="676" y="1627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Freeform 125"/>
            <p:cNvSpPr>
              <a:spLocks/>
            </p:cNvSpPr>
            <p:nvPr/>
          </p:nvSpPr>
          <p:spPr bwMode="auto">
            <a:xfrm flipH="1">
              <a:off x="530" y="1070"/>
              <a:ext cx="478" cy="450"/>
            </a:xfrm>
            <a:custGeom>
              <a:avLst/>
              <a:gdLst>
                <a:gd name="T0" fmla="*/ 118 w 1651"/>
                <a:gd name="T1" fmla="*/ 0 h 1502"/>
                <a:gd name="T2" fmla="*/ 100 w 1651"/>
                <a:gd name="T3" fmla="*/ 29 h 1502"/>
                <a:gd name="T4" fmla="*/ 95 w 1651"/>
                <a:gd name="T5" fmla="*/ 47 h 1502"/>
                <a:gd name="T6" fmla="*/ 100 w 1651"/>
                <a:gd name="T7" fmla="*/ 69 h 1502"/>
                <a:gd name="T8" fmla="*/ 118 w 1651"/>
                <a:gd name="T9" fmla="*/ 93 h 1502"/>
                <a:gd name="T10" fmla="*/ 372 w 1651"/>
                <a:gd name="T11" fmla="*/ 206 h 1502"/>
                <a:gd name="T12" fmla="*/ 395 w 1651"/>
                <a:gd name="T13" fmla="*/ 202 h 1502"/>
                <a:gd name="T14" fmla="*/ 418 w 1651"/>
                <a:gd name="T15" fmla="*/ 191 h 1502"/>
                <a:gd name="T16" fmla="*/ 444 w 1651"/>
                <a:gd name="T17" fmla="*/ 171 h 1502"/>
                <a:gd name="T18" fmla="*/ 462 w 1651"/>
                <a:gd name="T19" fmla="*/ 144 h 1502"/>
                <a:gd name="T20" fmla="*/ 466 w 1651"/>
                <a:gd name="T21" fmla="*/ 87 h 1502"/>
                <a:gd name="T22" fmla="*/ 478 w 1651"/>
                <a:gd name="T23" fmla="*/ 191 h 1502"/>
                <a:gd name="T24" fmla="*/ 406 w 1651"/>
                <a:gd name="T25" fmla="*/ 450 h 1502"/>
                <a:gd name="T26" fmla="*/ 332 w 1651"/>
                <a:gd name="T27" fmla="*/ 436 h 1502"/>
                <a:gd name="T28" fmla="*/ 0 w 1651"/>
                <a:gd name="T29" fmla="*/ 260 h 1502"/>
                <a:gd name="T30" fmla="*/ 62 w 1651"/>
                <a:gd name="T31" fmla="*/ 57 h 1502"/>
                <a:gd name="T32" fmla="*/ 91 w 1651"/>
                <a:gd name="T33" fmla="*/ 22 h 1502"/>
                <a:gd name="T34" fmla="*/ 118 w 1651"/>
                <a:gd name="T35" fmla="*/ 0 h 1502"/>
                <a:gd name="T36" fmla="*/ 118 w 1651"/>
                <a:gd name="T37" fmla="*/ 0 h 1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51" h="1502">
                  <a:moveTo>
                    <a:pt x="406" y="0"/>
                  </a:moveTo>
                  <a:lnTo>
                    <a:pt x="346" y="98"/>
                  </a:lnTo>
                  <a:lnTo>
                    <a:pt x="329" y="158"/>
                  </a:lnTo>
                  <a:lnTo>
                    <a:pt x="346" y="231"/>
                  </a:lnTo>
                  <a:lnTo>
                    <a:pt x="406" y="311"/>
                  </a:lnTo>
                  <a:lnTo>
                    <a:pt x="1286" y="687"/>
                  </a:lnTo>
                  <a:lnTo>
                    <a:pt x="1366" y="675"/>
                  </a:lnTo>
                  <a:lnTo>
                    <a:pt x="1445" y="639"/>
                  </a:lnTo>
                  <a:lnTo>
                    <a:pt x="1535" y="571"/>
                  </a:lnTo>
                  <a:lnTo>
                    <a:pt x="1597" y="481"/>
                  </a:lnTo>
                  <a:lnTo>
                    <a:pt x="1609" y="291"/>
                  </a:lnTo>
                  <a:lnTo>
                    <a:pt x="1651" y="639"/>
                  </a:lnTo>
                  <a:lnTo>
                    <a:pt x="1402" y="1502"/>
                  </a:lnTo>
                  <a:lnTo>
                    <a:pt x="1147" y="1454"/>
                  </a:lnTo>
                  <a:lnTo>
                    <a:pt x="0" y="869"/>
                  </a:lnTo>
                  <a:lnTo>
                    <a:pt x="213" y="189"/>
                  </a:lnTo>
                  <a:lnTo>
                    <a:pt x="315" y="73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Freeform 126"/>
            <p:cNvSpPr>
              <a:spLocks/>
            </p:cNvSpPr>
            <p:nvPr/>
          </p:nvSpPr>
          <p:spPr bwMode="auto">
            <a:xfrm flipH="1">
              <a:off x="170" y="800"/>
              <a:ext cx="442" cy="715"/>
            </a:xfrm>
            <a:custGeom>
              <a:avLst/>
              <a:gdLst>
                <a:gd name="T0" fmla="*/ 3 w 1525"/>
                <a:gd name="T1" fmla="*/ 704 h 2390"/>
                <a:gd name="T2" fmla="*/ 0 w 1525"/>
                <a:gd name="T3" fmla="*/ 666 h 2390"/>
                <a:gd name="T4" fmla="*/ 2 w 1525"/>
                <a:gd name="T5" fmla="*/ 631 h 2390"/>
                <a:gd name="T6" fmla="*/ 17 w 1525"/>
                <a:gd name="T7" fmla="*/ 569 h 2390"/>
                <a:gd name="T8" fmla="*/ 41 w 1525"/>
                <a:gd name="T9" fmla="*/ 509 h 2390"/>
                <a:gd name="T10" fmla="*/ 59 w 1525"/>
                <a:gd name="T11" fmla="*/ 464 h 2390"/>
                <a:gd name="T12" fmla="*/ 70 w 1525"/>
                <a:gd name="T13" fmla="*/ 423 h 2390"/>
                <a:gd name="T14" fmla="*/ 68 w 1525"/>
                <a:gd name="T15" fmla="*/ 391 h 2390"/>
                <a:gd name="T16" fmla="*/ 57 w 1525"/>
                <a:gd name="T17" fmla="*/ 346 h 2390"/>
                <a:gd name="T18" fmla="*/ 61 w 1525"/>
                <a:gd name="T19" fmla="*/ 313 h 2390"/>
                <a:gd name="T20" fmla="*/ 91 w 1525"/>
                <a:gd name="T21" fmla="*/ 282 h 2390"/>
                <a:gd name="T22" fmla="*/ 150 w 1525"/>
                <a:gd name="T23" fmla="*/ 247 h 2390"/>
                <a:gd name="T24" fmla="*/ 222 w 1525"/>
                <a:gd name="T25" fmla="*/ 202 h 2390"/>
                <a:gd name="T26" fmla="*/ 286 w 1525"/>
                <a:gd name="T27" fmla="*/ 149 h 2390"/>
                <a:gd name="T28" fmla="*/ 353 w 1525"/>
                <a:gd name="T29" fmla="*/ 98 h 2390"/>
                <a:gd name="T30" fmla="*/ 413 w 1525"/>
                <a:gd name="T31" fmla="*/ 46 h 2390"/>
                <a:gd name="T32" fmla="*/ 419 w 1525"/>
                <a:gd name="T33" fmla="*/ 26 h 2390"/>
                <a:gd name="T34" fmla="*/ 408 w 1525"/>
                <a:gd name="T35" fmla="*/ 0 h 2390"/>
                <a:gd name="T36" fmla="*/ 436 w 1525"/>
                <a:gd name="T37" fmla="*/ 24 h 2390"/>
                <a:gd name="T38" fmla="*/ 442 w 1525"/>
                <a:gd name="T39" fmla="*/ 104 h 2390"/>
                <a:gd name="T40" fmla="*/ 412 w 1525"/>
                <a:gd name="T41" fmla="*/ 187 h 2390"/>
                <a:gd name="T42" fmla="*/ 377 w 1525"/>
                <a:gd name="T43" fmla="*/ 197 h 2390"/>
                <a:gd name="T44" fmla="*/ 315 w 1525"/>
                <a:gd name="T45" fmla="*/ 251 h 2390"/>
                <a:gd name="T46" fmla="*/ 244 w 1525"/>
                <a:gd name="T47" fmla="*/ 308 h 2390"/>
                <a:gd name="T48" fmla="*/ 91 w 1525"/>
                <a:gd name="T49" fmla="*/ 401 h 2390"/>
                <a:gd name="T50" fmla="*/ 83 w 1525"/>
                <a:gd name="T51" fmla="*/ 449 h 2390"/>
                <a:gd name="T52" fmla="*/ 92 w 1525"/>
                <a:gd name="T53" fmla="*/ 550 h 2390"/>
                <a:gd name="T54" fmla="*/ 85 w 1525"/>
                <a:gd name="T55" fmla="*/ 607 h 2390"/>
                <a:gd name="T56" fmla="*/ 57 w 1525"/>
                <a:gd name="T57" fmla="*/ 715 h 2390"/>
                <a:gd name="T58" fmla="*/ 3 w 1525"/>
                <a:gd name="T59" fmla="*/ 704 h 2390"/>
                <a:gd name="T60" fmla="*/ 3 w 1525"/>
                <a:gd name="T61" fmla="*/ 704 h 23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25" h="2390">
                  <a:moveTo>
                    <a:pt x="12" y="2352"/>
                  </a:moveTo>
                  <a:lnTo>
                    <a:pt x="0" y="2226"/>
                  </a:lnTo>
                  <a:lnTo>
                    <a:pt x="6" y="2110"/>
                  </a:lnTo>
                  <a:lnTo>
                    <a:pt x="58" y="1903"/>
                  </a:lnTo>
                  <a:lnTo>
                    <a:pt x="141" y="1700"/>
                  </a:lnTo>
                  <a:lnTo>
                    <a:pt x="204" y="1550"/>
                  </a:lnTo>
                  <a:lnTo>
                    <a:pt x="241" y="1415"/>
                  </a:lnTo>
                  <a:lnTo>
                    <a:pt x="235" y="1307"/>
                  </a:lnTo>
                  <a:lnTo>
                    <a:pt x="198" y="1157"/>
                  </a:lnTo>
                  <a:lnTo>
                    <a:pt x="210" y="1047"/>
                  </a:lnTo>
                  <a:lnTo>
                    <a:pt x="315" y="942"/>
                  </a:lnTo>
                  <a:lnTo>
                    <a:pt x="516" y="826"/>
                  </a:lnTo>
                  <a:lnTo>
                    <a:pt x="765" y="674"/>
                  </a:lnTo>
                  <a:lnTo>
                    <a:pt x="986" y="499"/>
                  </a:lnTo>
                  <a:lnTo>
                    <a:pt x="1219" y="326"/>
                  </a:lnTo>
                  <a:lnTo>
                    <a:pt x="1426" y="155"/>
                  </a:lnTo>
                  <a:lnTo>
                    <a:pt x="1445" y="86"/>
                  </a:lnTo>
                  <a:lnTo>
                    <a:pt x="1408" y="0"/>
                  </a:lnTo>
                  <a:lnTo>
                    <a:pt x="1503" y="80"/>
                  </a:lnTo>
                  <a:lnTo>
                    <a:pt x="1525" y="347"/>
                  </a:lnTo>
                  <a:lnTo>
                    <a:pt x="1420" y="625"/>
                  </a:lnTo>
                  <a:lnTo>
                    <a:pt x="1300" y="658"/>
                  </a:lnTo>
                  <a:lnTo>
                    <a:pt x="1087" y="838"/>
                  </a:lnTo>
                  <a:lnTo>
                    <a:pt x="843" y="1028"/>
                  </a:lnTo>
                  <a:lnTo>
                    <a:pt x="315" y="1341"/>
                  </a:lnTo>
                  <a:lnTo>
                    <a:pt x="285" y="1502"/>
                  </a:lnTo>
                  <a:lnTo>
                    <a:pt x="317" y="1840"/>
                  </a:lnTo>
                  <a:lnTo>
                    <a:pt x="293" y="2029"/>
                  </a:lnTo>
                  <a:lnTo>
                    <a:pt x="197" y="2390"/>
                  </a:lnTo>
                  <a:lnTo>
                    <a:pt x="12" y="2352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Freeform 127"/>
            <p:cNvSpPr>
              <a:spLocks/>
            </p:cNvSpPr>
            <p:nvPr/>
          </p:nvSpPr>
          <p:spPr bwMode="auto">
            <a:xfrm flipH="1">
              <a:off x="551" y="1313"/>
              <a:ext cx="493" cy="367"/>
            </a:xfrm>
            <a:custGeom>
              <a:avLst/>
              <a:gdLst>
                <a:gd name="T0" fmla="*/ 33 w 1705"/>
                <a:gd name="T1" fmla="*/ 0 h 1228"/>
                <a:gd name="T2" fmla="*/ 49 w 1705"/>
                <a:gd name="T3" fmla="*/ 17 h 1228"/>
                <a:gd name="T4" fmla="*/ 393 w 1705"/>
                <a:gd name="T5" fmla="*/ 190 h 1228"/>
                <a:gd name="T6" fmla="*/ 493 w 1705"/>
                <a:gd name="T7" fmla="*/ 192 h 1228"/>
                <a:gd name="T8" fmla="*/ 476 w 1705"/>
                <a:gd name="T9" fmla="*/ 236 h 1228"/>
                <a:gd name="T10" fmla="*/ 429 w 1705"/>
                <a:gd name="T11" fmla="*/ 228 h 1228"/>
                <a:gd name="T12" fmla="*/ 389 w 1705"/>
                <a:gd name="T13" fmla="*/ 334 h 1228"/>
                <a:gd name="T14" fmla="*/ 398 w 1705"/>
                <a:gd name="T15" fmla="*/ 336 h 1228"/>
                <a:gd name="T16" fmla="*/ 447 w 1705"/>
                <a:gd name="T17" fmla="*/ 279 h 1228"/>
                <a:gd name="T18" fmla="*/ 465 w 1705"/>
                <a:gd name="T19" fmla="*/ 264 h 1228"/>
                <a:gd name="T20" fmla="*/ 407 w 1705"/>
                <a:gd name="T21" fmla="*/ 357 h 1228"/>
                <a:gd name="T22" fmla="*/ 372 w 1705"/>
                <a:gd name="T23" fmla="*/ 367 h 1228"/>
                <a:gd name="T24" fmla="*/ 14 w 1705"/>
                <a:gd name="T25" fmla="*/ 172 h 1228"/>
                <a:gd name="T26" fmla="*/ 247 w 1705"/>
                <a:gd name="T27" fmla="*/ 273 h 1228"/>
                <a:gd name="T28" fmla="*/ 30 w 1705"/>
                <a:gd name="T29" fmla="*/ 147 h 1228"/>
                <a:gd name="T30" fmla="*/ 254 w 1705"/>
                <a:gd name="T31" fmla="*/ 250 h 1228"/>
                <a:gd name="T32" fmla="*/ 38 w 1705"/>
                <a:gd name="T33" fmla="*/ 120 h 1228"/>
                <a:gd name="T34" fmla="*/ 263 w 1705"/>
                <a:gd name="T35" fmla="*/ 223 h 1228"/>
                <a:gd name="T36" fmla="*/ 44 w 1705"/>
                <a:gd name="T37" fmla="*/ 97 h 1228"/>
                <a:gd name="T38" fmla="*/ 270 w 1705"/>
                <a:gd name="T39" fmla="*/ 201 h 1228"/>
                <a:gd name="T40" fmla="*/ 52 w 1705"/>
                <a:gd name="T41" fmla="*/ 76 h 1228"/>
                <a:gd name="T42" fmla="*/ 277 w 1705"/>
                <a:gd name="T43" fmla="*/ 177 h 1228"/>
                <a:gd name="T44" fmla="*/ 58 w 1705"/>
                <a:gd name="T45" fmla="*/ 53 h 1228"/>
                <a:gd name="T46" fmla="*/ 288 w 1705"/>
                <a:gd name="T47" fmla="*/ 154 h 1228"/>
                <a:gd name="T48" fmla="*/ 40 w 1705"/>
                <a:gd name="T49" fmla="*/ 23 h 1228"/>
                <a:gd name="T50" fmla="*/ 3 w 1705"/>
                <a:gd name="T51" fmla="*/ 164 h 1228"/>
                <a:gd name="T52" fmla="*/ 0 w 1705"/>
                <a:gd name="T53" fmla="*/ 143 h 1228"/>
                <a:gd name="T54" fmla="*/ 33 w 1705"/>
                <a:gd name="T55" fmla="*/ 0 h 1228"/>
                <a:gd name="T56" fmla="*/ 33 w 1705"/>
                <a:gd name="T57" fmla="*/ 0 h 12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05" h="1228">
                  <a:moveTo>
                    <a:pt x="114" y="0"/>
                  </a:moveTo>
                  <a:lnTo>
                    <a:pt x="168" y="58"/>
                  </a:lnTo>
                  <a:lnTo>
                    <a:pt x="1359" y="637"/>
                  </a:lnTo>
                  <a:lnTo>
                    <a:pt x="1705" y="642"/>
                  </a:lnTo>
                  <a:lnTo>
                    <a:pt x="1646" y="791"/>
                  </a:lnTo>
                  <a:lnTo>
                    <a:pt x="1482" y="763"/>
                  </a:lnTo>
                  <a:lnTo>
                    <a:pt x="1345" y="1116"/>
                  </a:lnTo>
                  <a:lnTo>
                    <a:pt x="1378" y="1124"/>
                  </a:lnTo>
                  <a:lnTo>
                    <a:pt x="1545" y="932"/>
                  </a:lnTo>
                  <a:lnTo>
                    <a:pt x="1608" y="883"/>
                  </a:lnTo>
                  <a:lnTo>
                    <a:pt x="1408" y="1196"/>
                  </a:lnTo>
                  <a:lnTo>
                    <a:pt x="1286" y="1228"/>
                  </a:lnTo>
                  <a:lnTo>
                    <a:pt x="48" y="576"/>
                  </a:lnTo>
                  <a:lnTo>
                    <a:pt x="854" y="914"/>
                  </a:lnTo>
                  <a:lnTo>
                    <a:pt x="104" y="491"/>
                  </a:lnTo>
                  <a:lnTo>
                    <a:pt x="879" y="835"/>
                  </a:lnTo>
                  <a:lnTo>
                    <a:pt x="130" y="403"/>
                  </a:lnTo>
                  <a:lnTo>
                    <a:pt x="911" y="747"/>
                  </a:lnTo>
                  <a:lnTo>
                    <a:pt x="152" y="324"/>
                  </a:lnTo>
                  <a:lnTo>
                    <a:pt x="934" y="672"/>
                  </a:lnTo>
                  <a:lnTo>
                    <a:pt x="179" y="255"/>
                  </a:lnTo>
                  <a:lnTo>
                    <a:pt x="959" y="593"/>
                  </a:lnTo>
                  <a:lnTo>
                    <a:pt x="201" y="178"/>
                  </a:lnTo>
                  <a:lnTo>
                    <a:pt x="995" y="516"/>
                  </a:lnTo>
                  <a:lnTo>
                    <a:pt x="138" y="77"/>
                  </a:lnTo>
                  <a:lnTo>
                    <a:pt x="10" y="549"/>
                  </a:lnTo>
                  <a:lnTo>
                    <a:pt x="0" y="48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Freeform 128"/>
            <p:cNvSpPr>
              <a:spLocks/>
            </p:cNvSpPr>
            <p:nvPr/>
          </p:nvSpPr>
          <p:spPr bwMode="auto">
            <a:xfrm flipH="1">
              <a:off x="849" y="1055"/>
              <a:ext cx="164" cy="273"/>
            </a:xfrm>
            <a:custGeom>
              <a:avLst/>
              <a:gdLst>
                <a:gd name="T0" fmla="*/ 0 w 566"/>
                <a:gd name="T1" fmla="*/ 263 h 912"/>
                <a:gd name="T2" fmla="*/ 56 w 566"/>
                <a:gd name="T3" fmla="*/ 92 h 912"/>
                <a:gd name="T4" fmla="*/ 78 w 566"/>
                <a:gd name="T5" fmla="*/ 49 h 912"/>
                <a:gd name="T6" fmla="*/ 103 w 566"/>
                <a:gd name="T7" fmla="*/ 23 h 912"/>
                <a:gd name="T8" fmla="*/ 134 w 566"/>
                <a:gd name="T9" fmla="*/ 6 h 912"/>
                <a:gd name="T10" fmla="*/ 164 w 566"/>
                <a:gd name="T11" fmla="*/ 0 h 912"/>
                <a:gd name="T12" fmla="*/ 128 w 566"/>
                <a:gd name="T13" fmla="*/ 17 h 912"/>
                <a:gd name="T14" fmla="*/ 103 w 566"/>
                <a:gd name="T15" fmla="*/ 34 h 912"/>
                <a:gd name="T16" fmla="*/ 82 w 566"/>
                <a:gd name="T17" fmla="*/ 64 h 912"/>
                <a:gd name="T18" fmla="*/ 64 w 566"/>
                <a:gd name="T19" fmla="*/ 100 h 912"/>
                <a:gd name="T20" fmla="*/ 10 w 566"/>
                <a:gd name="T21" fmla="*/ 273 h 912"/>
                <a:gd name="T22" fmla="*/ 0 w 566"/>
                <a:gd name="T23" fmla="*/ 263 h 912"/>
                <a:gd name="T24" fmla="*/ 0 w 566"/>
                <a:gd name="T25" fmla="*/ 263 h 9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6" h="912">
                  <a:moveTo>
                    <a:pt x="0" y="877"/>
                  </a:moveTo>
                  <a:lnTo>
                    <a:pt x="194" y="307"/>
                  </a:lnTo>
                  <a:lnTo>
                    <a:pt x="270" y="165"/>
                  </a:lnTo>
                  <a:lnTo>
                    <a:pt x="355" y="77"/>
                  </a:lnTo>
                  <a:lnTo>
                    <a:pt x="462" y="20"/>
                  </a:lnTo>
                  <a:lnTo>
                    <a:pt x="566" y="0"/>
                  </a:lnTo>
                  <a:lnTo>
                    <a:pt x="443" y="58"/>
                  </a:lnTo>
                  <a:lnTo>
                    <a:pt x="355" y="115"/>
                  </a:lnTo>
                  <a:lnTo>
                    <a:pt x="282" y="215"/>
                  </a:lnTo>
                  <a:lnTo>
                    <a:pt x="220" y="334"/>
                  </a:lnTo>
                  <a:lnTo>
                    <a:pt x="36" y="912"/>
                  </a:lnTo>
                  <a:lnTo>
                    <a:pt x="0" y="8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Freeform 129"/>
            <p:cNvSpPr>
              <a:spLocks/>
            </p:cNvSpPr>
            <p:nvPr/>
          </p:nvSpPr>
          <p:spPr bwMode="auto">
            <a:xfrm flipH="1">
              <a:off x="235" y="755"/>
              <a:ext cx="516" cy="289"/>
            </a:xfrm>
            <a:custGeom>
              <a:avLst/>
              <a:gdLst>
                <a:gd name="T0" fmla="*/ 0 w 1785"/>
                <a:gd name="T1" fmla="*/ 289 h 962"/>
                <a:gd name="T2" fmla="*/ 47 w 1785"/>
                <a:gd name="T3" fmla="*/ 273 h 962"/>
                <a:gd name="T4" fmla="*/ 79 w 1785"/>
                <a:gd name="T5" fmla="*/ 256 h 962"/>
                <a:gd name="T6" fmla="*/ 120 w 1785"/>
                <a:gd name="T7" fmla="*/ 218 h 962"/>
                <a:gd name="T8" fmla="*/ 196 w 1785"/>
                <a:gd name="T9" fmla="*/ 143 h 962"/>
                <a:gd name="T10" fmla="*/ 352 w 1785"/>
                <a:gd name="T11" fmla="*/ 24 h 962"/>
                <a:gd name="T12" fmla="*/ 394 w 1785"/>
                <a:gd name="T13" fmla="*/ 10 h 962"/>
                <a:gd name="T14" fmla="*/ 433 w 1785"/>
                <a:gd name="T15" fmla="*/ 7 h 962"/>
                <a:gd name="T16" fmla="*/ 516 w 1785"/>
                <a:gd name="T17" fmla="*/ 25 h 962"/>
                <a:gd name="T18" fmla="*/ 432 w 1785"/>
                <a:gd name="T19" fmla="*/ 0 h 962"/>
                <a:gd name="T20" fmla="*/ 390 w 1785"/>
                <a:gd name="T21" fmla="*/ 0 h 962"/>
                <a:gd name="T22" fmla="*/ 352 w 1785"/>
                <a:gd name="T23" fmla="*/ 11 h 962"/>
                <a:gd name="T24" fmla="*/ 323 w 1785"/>
                <a:gd name="T25" fmla="*/ 28 h 962"/>
                <a:gd name="T26" fmla="*/ 256 w 1785"/>
                <a:gd name="T27" fmla="*/ 77 h 962"/>
                <a:gd name="T28" fmla="*/ 171 w 1785"/>
                <a:gd name="T29" fmla="*/ 144 h 962"/>
                <a:gd name="T30" fmla="*/ 114 w 1785"/>
                <a:gd name="T31" fmla="*/ 199 h 962"/>
                <a:gd name="T32" fmla="*/ 85 w 1785"/>
                <a:gd name="T33" fmla="*/ 235 h 962"/>
                <a:gd name="T34" fmla="*/ 58 w 1785"/>
                <a:gd name="T35" fmla="*/ 257 h 962"/>
                <a:gd name="T36" fmla="*/ 34 w 1785"/>
                <a:gd name="T37" fmla="*/ 272 h 962"/>
                <a:gd name="T38" fmla="*/ 0 w 1785"/>
                <a:gd name="T39" fmla="*/ 289 h 962"/>
                <a:gd name="T40" fmla="*/ 0 w 1785"/>
                <a:gd name="T41" fmla="*/ 289 h 9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85" h="962">
                  <a:moveTo>
                    <a:pt x="0" y="962"/>
                  </a:moveTo>
                  <a:lnTo>
                    <a:pt x="164" y="910"/>
                  </a:lnTo>
                  <a:lnTo>
                    <a:pt x="272" y="851"/>
                  </a:lnTo>
                  <a:lnTo>
                    <a:pt x="414" y="725"/>
                  </a:lnTo>
                  <a:lnTo>
                    <a:pt x="678" y="476"/>
                  </a:lnTo>
                  <a:lnTo>
                    <a:pt x="1218" y="80"/>
                  </a:lnTo>
                  <a:lnTo>
                    <a:pt x="1363" y="33"/>
                  </a:lnTo>
                  <a:lnTo>
                    <a:pt x="1498" y="23"/>
                  </a:lnTo>
                  <a:lnTo>
                    <a:pt x="1785" y="83"/>
                  </a:lnTo>
                  <a:lnTo>
                    <a:pt x="1494" y="0"/>
                  </a:lnTo>
                  <a:lnTo>
                    <a:pt x="1349" y="0"/>
                  </a:lnTo>
                  <a:lnTo>
                    <a:pt x="1218" y="38"/>
                  </a:lnTo>
                  <a:lnTo>
                    <a:pt x="1119" y="92"/>
                  </a:lnTo>
                  <a:lnTo>
                    <a:pt x="884" y="256"/>
                  </a:lnTo>
                  <a:lnTo>
                    <a:pt x="590" y="479"/>
                  </a:lnTo>
                  <a:lnTo>
                    <a:pt x="394" y="663"/>
                  </a:lnTo>
                  <a:lnTo>
                    <a:pt x="294" y="782"/>
                  </a:lnTo>
                  <a:lnTo>
                    <a:pt x="199" y="855"/>
                  </a:lnTo>
                  <a:lnTo>
                    <a:pt x="118" y="905"/>
                  </a:lnTo>
                  <a:lnTo>
                    <a:pt x="0" y="9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Freeform 130"/>
            <p:cNvSpPr>
              <a:spLocks/>
            </p:cNvSpPr>
            <p:nvPr/>
          </p:nvSpPr>
          <p:spPr bwMode="auto">
            <a:xfrm flipH="1">
              <a:off x="164" y="799"/>
              <a:ext cx="379" cy="401"/>
            </a:xfrm>
            <a:custGeom>
              <a:avLst/>
              <a:gdLst>
                <a:gd name="T0" fmla="*/ 339 w 1311"/>
                <a:gd name="T1" fmla="*/ 0 h 1342"/>
                <a:gd name="T2" fmla="*/ 356 w 1311"/>
                <a:gd name="T3" fmla="*/ 18 h 1342"/>
                <a:gd name="T4" fmla="*/ 361 w 1311"/>
                <a:gd name="T5" fmla="*/ 47 h 1342"/>
                <a:gd name="T6" fmla="*/ 319 w 1311"/>
                <a:gd name="T7" fmla="*/ 95 h 1342"/>
                <a:gd name="T8" fmla="*/ 216 w 1311"/>
                <a:gd name="T9" fmla="*/ 169 h 1342"/>
                <a:gd name="T10" fmla="*/ 164 w 1311"/>
                <a:gd name="T11" fmla="*/ 218 h 1342"/>
                <a:gd name="T12" fmla="*/ 72 w 1311"/>
                <a:gd name="T13" fmla="*/ 270 h 1342"/>
                <a:gd name="T14" fmla="*/ 23 w 1311"/>
                <a:gd name="T15" fmla="*/ 301 h 1342"/>
                <a:gd name="T16" fmla="*/ 0 w 1311"/>
                <a:gd name="T17" fmla="*/ 333 h 1342"/>
                <a:gd name="T18" fmla="*/ 0 w 1311"/>
                <a:gd name="T19" fmla="*/ 365 h 1342"/>
                <a:gd name="T20" fmla="*/ 11 w 1311"/>
                <a:gd name="T21" fmla="*/ 398 h 1342"/>
                <a:gd name="T22" fmla="*/ 20 w 1311"/>
                <a:gd name="T23" fmla="*/ 342 h 1342"/>
                <a:gd name="T24" fmla="*/ 38 w 1311"/>
                <a:gd name="T25" fmla="*/ 320 h 1342"/>
                <a:gd name="T26" fmla="*/ 110 w 1311"/>
                <a:gd name="T27" fmla="*/ 280 h 1342"/>
                <a:gd name="T28" fmla="*/ 207 w 1311"/>
                <a:gd name="T29" fmla="*/ 222 h 1342"/>
                <a:gd name="T30" fmla="*/ 261 w 1311"/>
                <a:gd name="T31" fmla="*/ 165 h 1342"/>
                <a:gd name="T32" fmla="*/ 353 w 1311"/>
                <a:gd name="T33" fmla="*/ 97 h 1342"/>
                <a:gd name="T34" fmla="*/ 352 w 1311"/>
                <a:gd name="T35" fmla="*/ 125 h 1342"/>
                <a:gd name="T36" fmla="*/ 241 w 1311"/>
                <a:gd name="T37" fmla="*/ 218 h 1342"/>
                <a:gd name="T38" fmla="*/ 183 w 1311"/>
                <a:gd name="T39" fmla="*/ 266 h 1342"/>
                <a:gd name="T40" fmla="*/ 114 w 1311"/>
                <a:gd name="T41" fmla="*/ 310 h 1342"/>
                <a:gd name="T42" fmla="*/ 66 w 1311"/>
                <a:gd name="T43" fmla="*/ 344 h 1342"/>
                <a:gd name="T44" fmla="*/ 112 w 1311"/>
                <a:gd name="T45" fmla="*/ 323 h 1342"/>
                <a:gd name="T46" fmla="*/ 163 w 1311"/>
                <a:gd name="T47" fmla="*/ 295 h 1342"/>
                <a:gd name="T48" fmla="*/ 215 w 1311"/>
                <a:gd name="T49" fmla="*/ 257 h 1342"/>
                <a:gd name="T50" fmla="*/ 324 w 1311"/>
                <a:gd name="T51" fmla="*/ 159 h 1342"/>
                <a:gd name="T52" fmla="*/ 350 w 1311"/>
                <a:gd name="T53" fmla="*/ 145 h 1342"/>
                <a:gd name="T54" fmla="*/ 345 w 1311"/>
                <a:gd name="T55" fmla="*/ 172 h 1342"/>
                <a:gd name="T56" fmla="*/ 329 w 1311"/>
                <a:gd name="T57" fmla="*/ 186 h 1342"/>
                <a:gd name="T58" fmla="*/ 301 w 1311"/>
                <a:gd name="T59" fmla="*/ 190 h 1342"/>
                <a:gd name="T60" fmla="*/ 276 w 1311"/>
                <a:gd name="T61" fmla="*/ 221 h 1342"/>
                <a:gd name="T62" fmla="*/ 219 w 1311"/>
                <a:gd name="T63" fmla="*/ 270 h 1342"/>
                <a:gd name="T64" fmla="*/ 156 w 1311"/>
                <a:gd name="T65" fmla="*/ 314 h 1342"/>
                <a:gd name="T66" fmla="*/ 39 w 1311"/>
                <a:gd name="T67" fmla="*/ 373 h 1342"/>
                <a:gd name="T68" fmla="*/ 21 w 1311"/>
                <a:gd name="T69" fmla="*/ 401 h 1342"/>
                <a:gd name="T70" fmla="*/ 180 w 1311"/>
                <a:gd name="T71" fmla="*/ 315 h 1342"/>
                <a:gd name="T72" fmla="*/ 247 w 1311"/>
                <a:gd name="T73" fmla="*/ 270 h 1342"/>
                <a:gd name="T74" fmla="*/ 306 w 1311"/>
                <a:gd name="T75" fmla="*/ 206 h 1342"/>
                <a:gd name="T76" fmla="*/ 341 w 1311"/>
                <a:gd name="T77" fmla="*/ 203 h 1342"/>
                <a:gd name="T78" fmla="*/ 360 w 1311"/>
                <a:gd name="T79" fmla="*/ 183 h 1342"/>
                <a:gd name="T80" fmla="*/ 373 w 1311"/>
                <a:gd name="T81" fmla="*/ 143 h 1342"/>
                <a:gd name="T82" fmla="*/ 379 w 1311"/>
                <a:gd name="T83" fmla="*/ 89 h 1342"/>
                <a:gd name="T84" fmla="*/ 373 w 1311"/>
                <a:gd name="T85" fmla="*/ 41 h 1342"/>
                <a:gd name="T86" fmla="*/ 363 w 1311"/>
                <a:gd name="T87" fmla="*/ 15 h 1342"/>
                <a:gd name="T88" fmla="*/ 339 w 1311"/>
                <a:gd name="T89" fmla="*/ 0 h 1342"/>
                <a:gd name="T90" fmla="*/ 339 w 1311"/>
                <a:gd name="T91" fmla="*/ 0 h 134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311" h="1342">
                  <a:moveTo>
                    <a:pt x="1172" y="0"/>
                  </a:moveTo>
                  <a:lnTo>
                    <a:pt x="1231" y="61"/>
                  </a:lnTo>
                  <a:lnTo>
                    <a:pt x="1250" y="157"/>
                  </a:lnTo>
                  <a:lnTo>
                    <a:pt x="1103" y="318"/>
                  </a:lnTo>
                  <a:lnTo>
                    <a:pt x="747" y="564"/>
                  </a:lnTo>
                  <a:lnTo>
                    <a:pt x="567" y="730"/>
                  </a:lnTo>
                  <a:lnTo>
                    <a:pt x="249" y="905"/>
                  </a:lnTo>
                  <a:lnTo>
                    <a:pt x="81" y="1009"/>
                  </a:lnTo>
                  <a:lnTo>
                    <a:pt x="0" y="1116"/>
                  </a:lnTo>
                  <a:lnTo>
                    <a:pt x="0" y="1220"/>
                  </a:lnTo>
                  <a:lnTo>
                    <a:pt x="38" y="1332"/>
                  </a:lnTo>
                  <a:lnTo>
                    <a:pt x="69" y="1143"/>
                  </a:lnTo>
                  <a:lnTo>
                    <a:pt x="131" y="1070"/>
                  </a:lnTo>
                  <a:lnTo>
                    <a:pt x="381" y="938"/>
                  </a:lnTo>
                  <a:lnTo>
                    <a:pt x="716" y="743"/>
                  </a:lnTo>
                  <a:lnTo>
                    <a:pt x="904" y="552"/>
                  </a:lnTo>
                  <a:lnTo>
                    <a:pt x="1222" y="325"/>
                  </a:lnTo>
                  <a:lnTo>
                    <a:pt x="1219" y="417"/>
                  </a:lnTo>
                  <a:lnTo>
                    <a:pt x="835" y="730"/>
                  </a:lnTo>
                  <a:lnTo>
                    <a:pt x="634" y="889"/>
                  </a:lnTo>
                  <a:lnTo>
                    <a:pt x="394" y="1036"/>
                  </a:lnTo>
                  <a:lnTo>
                    <a:pt x="230" y="1152"/>
                  </a:lnTo>
                  <a:lnTo>
                    <a:pt x="387" y="1081"/>
                  </a:lnTo>
                  <a:lnTo>
                    <a:pt x="563" y="986"/>
                  </a:lnTo>
                  <a:lnTo>
                    <a:pt x="743" y="859"/>
                  </a:lnTo>
                  <a:lnTo>
                    <a:pt x="1122" y="533"/>
                  </a:lnTo>
                  <a:lnTo>
                    <a:pt x="1212" y="486"/>
                  </a:lnTo>
                  <a:lnTo>
                    <a:pt x="1195" y="576"/>
                  </a:lnTo>
                  <a:lnTo>
                    <a:pt x="1138" y="621"/>
                  </a:lnTo>
                  <a:lnTo>
                    <a:pt x="1042" y="637"/>
                  </a:lnTo>
                  <a:lnTo>
                    <a:pt x="954" y="740"/>
                  </a:lnTo>
                  <a:lnTo>
                    <a:pt x="756" y="905"/>
                  </a:lnTo>
                  <a:lnTo>
                    <a:pt x="539" y="1052"/>
                  </a:lnTo>
                  <a:lnTo>
                    <a:pt x="136" y="1247"/>
                  </a:lnTo>
                  <a:lnTo>
                    <a:pt x="71" y="1342"/>
                  </a:lnTo>
                  <a:lnTo>
                    <a:pt x="624" y="1053"/>
                  </a:lnTo>
                  <a:lnTo>
                    <a:pt x="856" y="902"/>
                  </a:lnTo>
                  <a:lnTo>
                    <a:pt x="1058" y="690"/>
                  </a:lnTo>
                  <a:lnTo>
                    <a:pt x="1179" y="678"/>
                  </a:lnTo>
                  <a:lnTo>
                    <a:pt x="1245" y="614"/>
                  </a:lnTo>
                  <a:lnTo>
                    <a:pt x="1291" y="479"/>
                  </a:lnTo>
                  <a:lnTo>
                    <a:pt x="1311" y="299"/>
                  </a:lnTo>
                  <a:lnTo>
                    <a:pt x="1291" y="138"/>
                  </a:lnTo>
                  <a:lnTo>
                    <a:pt x="1257" y="50"/>
                  </a:lnTo>
                  <a:lnTo>
                    <a:pt x="11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Freeform 131"/>
            <p:cNvSpPr>
              <a:spLocks/>
            </p:cNvSpPr>
            <p:nvPr/>
          </p:nvSpPr>
          <p:spPr bwMode="auto">
            <a:xfrm flipH="1">
              <a:off x="520" y="1211"/>
              <a:ext cx="77" cy="286"/>
            </a:xfrm>
            <a:custGeom>
              <a:avLst/>
              <a:gdLst>
                <a:gd name="T0" fmla="*/ 69 w 266"/>
                <a:gd name="T1" fmla="*/ 202 h 959"/>
                <a:gd name="T2" fmla="*/ 45 w 266"/>
                <a:gd name="T3" fmla="*/ 286 h 959"/>
                <a:gd name="T4" fmla="*/ 27 w 266"/>
                <a:gd name="T5" fmla="*/ 285 h 959"/>
                <a:gd name="T6" fmla="*/ 35 w 266"/>
                <a:gd name="T7" fmla="*/ 244 h 959"/>
                <a:gd name="T8" fmla="*/ 25 w 266"/>
                <a:gd name="T9" fmla="*/ 245 h 959"/>
                <a:gd name="T10" fmla="*/ 14 w 266"/>
                <a:gd name="T11" fmla="*/ 284 h 959"/>
                <a:gd name="T12" fmla="*/ 4 w 266"/>
                <a:gd name="T13" fmla="*/ 280 h 959"/>
                <a:gd name="T14" fmla="*/ 0 w 266"/>
                <a:gd name="T15" fmla="*/ 254 h 959"/>
                <a:gd name="T16" fmla="*/ 3 w 266"/>
                <a:gd name="T17" fmla="*/ 212 h 959"/>
                <a:gd name="T18" fmla="*/ 15 w 266"/>
                <a:gd name="T19" fmla="*/ 171 h 959"/>
                <a:gd name="T20" fmla="*/ 32 w 266"/>
                <a:gd name="T21" fmla="*/ 129 h 959"/>
                <a:gd name="T22" fmla="*/ 47 w 266"/>
                <a:gd name="T23" fmla="*/ 84 h 959"/>
                <a:gd name="T24" fmla="*/ 56 w 266"/>
                <a:gd name="T25" fmla="*/ 51 h 959"/>
                <a:gd name="T26" fmla="*/ 66 w 266"/>
                <a:gd name="T27" fmla="*/ 0 h 959"/>
                <a:gd name="T28" fmla="*/ 75 w 266"/>
                <a:gd name="T29" fmla="*/ 51 h 959"/>
                <a:gd name="T30" fmla="*/ 77 w 266"/>
                <a:gd name="T31" fmla="*/ 100 h 959"/>
                <a:gd name="T32" fmla="*/ 76 w 266"/>
                <a:gd name="T33" fmla="*/ 146 h 959"/>
                <a:gd name="T34" fmla="*/ 73 w 266"/>
                <a:gd name="T35" fmla="*/ 170 h 959"/>
                <a:gd name="T36" fmla="*/ 61 w 266"/>
                <a:gd name="T37" fmla="*/ 147 h 959"/>
                <a:gd name="T38" fmla="*/ 50 w 266"/>
                <a:gd name="T39" fmla="*/ 191 h 959"/>
                <a:gd name="T40" fmla="*/ 39 w 266"/>
                <a:gd name="T41" fmla="*/ 260 h 959"/>
                <a:gd name="T42" fmla="*/ 69 w 266"/>
                <a:gd name="T43" fmla="*/ 202 h 959"/>
                <a:gd name="T44" fmla="*/ 69 w 266"/>
                <a:gd name="T45" fmla="*/ 202 h 9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6" h="959">
                  <a:moveTo>
                    <a:pt x="238" y="677"/>
                  </a:moveTo>
                  <a:lnTo>
                    <a:pt x="155" y="959"/>
                  </a:lnTo>
                  <a:lnTo>
                    <a:pt x="92" y="956"/>
                  </a:lnTo>
                  <a:lnTo>
                    <a:pt x="121" y="819"/>
                  </a:lnTo>
                  <a:lnTo>
                    <a:pt x="86" y="822"/>
                  </a:lnTo>
                  <a:lnTo>
                    <a:pt x="50" y="953"/>
                  </a:lnTo>
                  <a:lnTo>
                    <a:pt x="13" y="938"/>
                  </a:lnTo>
                  <a:lnTo>
                    <a:pt x="0" y="853"/>
                  </a:lnTo>
                  <a:lnTo>
                    <a:pt x="11" y="712"/>
                  </a:lnTo>
                  <a:lnTo>
                    <a:pt x="52" y="572"/>
                  </a:lnTo>
                  <a:lnTo>
                    <a:pt x="111" y="433"/>
                  </a:lnTo>
                  <a:lnTo>
                    <a:pt x="164" y="282"/>
                  </a:lnTo>
                  <a:lnTo>
                    <a:pt x="195" y="170"/>
                  </a:lnTo>
                  <a:lnTo>
                    <a:pt x="227" y="0"/>
                  </a:lnTo>
                  <a:lnTo>
                    <a:pt x="260" y="170"/>
                  </a:lnTo>
                  <a:lnTo>
                    <a:pt x="266" y="334"/>
                  </a:lnTo>
                  <a:lnTo>
                    <a:pt x="263" y="488"/>
                  </a:lnTo>
                  <a:lnTo>
                    <a:pt x="253" y="569"/>
                  </a:lnTo>
                  <a:lnTo>
                    <a:pt x="211" y="494"/>
                  </a:lnTo>
                  <a:lnTo>
                    <a:pt x="171" y="639"/>
                  </a:lnTo>
                  <a:lnTo>
                    <a:pt x="136" y="872"/>
                  </a:lnTo>
                  <a:lnTo>
                    <a:pt x="238" y="6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1" name="AutoShape 13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3897313"/>
            <a:ext cx="1763713" cy="90011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grpSp>
        <p:nvGrpSpPr>
          <p:cNvPr id="118920" name="Group 136"/>
          <p:cNvGrpSpPr>
            <a:grpSpLocks/>
          </p:cNvGrpSpPr>
          <p:nvPr/>
        </p:nvGrpSpPr>
        <p:grpSpPr bwMode="auto">
          <a:xfrm>
            <a:off x="971550" y="5624513"/>
            <a:ext cx="287338" cy="325437"/>
            <a:chOff x="612" y="3543"/>
            <a:chExt cx="181" cy="205"/>
          </a:xfrm>
        </p:grpSpPr>
        <p:sp>
          <p:nvSpPr>
            <p:cNvPr id="6157" name="Oval 133"/>
            <p:cNvSpPr>
              <a:spLocks noChangeArrowheads="1"/>
            </p:cNvSpPr>
            <p:nvPr/>
          </p:nvSpPr>
          <p:spPr bwMode="auto">
            <a:xfrm>
              <a:off x="612" y="3543"/>
              <a:ext cx="181" cy="2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6158" name="Line 134"/>
            <p:cNvSpPr>
              <a:spLocks noChangeShapeType="1"/>
            </p:cNvSpPr>
            <p:nvPr/>
          </p:nvSpPr>
          <p:spPr bwMode="auto">
            <a:xfrm>
              <a:off x="635" y="3566"/>
              <a:ext cx="113" cy="1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6159" name="Line 135"/>
            <p:cNvSpPr>
              <a:spLocks noChangeShapeType="1"/>
            </p:cNvSpPr>
            <p:nvPr/>
          </p:nvSpPr>
          <p:spPr bwMode="auto">
            <a:xfrm flipH="1">
              <a:off x="635" y="3566"/>
              <a:ext cx="113" cy="15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8921" name="Group 137"/>
          <p:cNvGrpSpPr>
            <a:grpSpLocks/>
          </p:cNvGrpSpPr>
          <p:nvPr/>
        </p:nvGrpSpPr>
        <p:grpSpPr bwMode="auto">
          <a:xfrm>
            <a:off x="647700" y="4257675"/>
            <a:ext cx="287338" cy="325438"/>
            <a:chOff x="612" y="3543"/>
            <a:chExt cx="181" cy="205"/>
          </a:xfrm>
        </p:grpSpPr>
        <p:sp>
          <p:nvSpPr>
            <p:cNvPr id="6154" name="Oval 138"/>
            <p:cNvSpPr>
              <a:spLocks noChangeArrowheads="1"/>
            </p:cNvSpPr>
            <p:nvPr/>
          </p:nvSpPr>
          <p:spPr bwMode="auto">
            <a:xfrm>
              <a:off x="612" y="3543"/>
              <a:ext cx="181" cy="2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6155" name="Line 139"/>
            <p:cNvSpPr>
              <a:spLocks noChangeShapeType="1"/>
            </p:cNvSpPr>
            <p:nvPr/>
          </p:nvSpPr>
          <p:spPr bwMode="auto">
            <a:xfrm>
              <a:off x="635" y="3566"/>
              <a:ext cx="113" cy="1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6156" name="Line 140"/>
            <p:cNvSpPr>
              <a:spLocks noChangeShapeType="1"/>
            </p:cNvSpPr>
            <p:nvPr/>
          </p:nvSpPr>
          <p:spPr bwMode="auto">
            <a:xfrm flipH="1">
              <a:off x="635" y="3566"/>
              <a:ext cx="113" cy="15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578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1189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000" fill="hold"/>
                                        <p:tgtEl>
                                          <p:spTgt spid="1189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1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6.2963E-6 C 0.02067 0.00371 0.00695 0.00996 0.00834 0.01945 C 0.00973 0.02894 0.0132 0.04954 0.00834 0.05695 C 0.00348 0.06436 -0.01128 0.06251 -0.02082 0.0639 C -0.03037 0.06528 -0.03905 0.06552 -0.04895 0.06528 C -0.05885 0.06505 -0.06892 0.0632 -0.0802 0.06251 C -0.09148 0.06181 -0.10589 0.0632 -0.11666 0.06112 C -0.12742 0.05903 -0.1401 0.05811 -0.14478 0.05001 C -0.14947 0.0419 -0.14964 0.0213 -0.14478 0.01251 C -0.13992 0.00371 -0.13923 -0.00069 -0.11562 -0.00277 C -0.09201 -0.00485 -0.02065 -0.0037 5.83333E-6 6.2963E-6 Z " pathEditMode="relative" ptsTypes="aaaaaaaaaaa">
                                      <p:cBhvr>
                                        <p:cTn id="12" dur="2000" fill="hold"/>
                                        <p:tgtEl>
                                          <p:spTgt spid="118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763"/>
            <a:ext cx="7308850" cy="6853237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AutoShape 10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43663" y="1844675"/>
            <a:ext cx="323850" cy="323850"/>
          </a:xfrm>
          <a:prstGeom prst="actionButtonForwardNex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7172" name="AutoShape 10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16800" y="3284538"/>
            <a:ext cx="719138" cy="39687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grpSp>
        <p:nvGrpSpPr>
          <p:cNvPr id="103534" name="Group 110"/>
          <p:cNvGrpSpPr>
            <a:grpSpLocks/>
          </p:cNvGrpSpPr>
          <p:nvPr/>
        </p:nvGrpSpPr>
        <p:grpSpPr bwMode="auto">
          <a:xfrm flipH="1">
            <a:off x="6480175" y="2060575"/>
            <a:ext cx="215900" cy="73025"/>
            <a:chOff x="612" y="3543"/>
            <a:chExt cx="181" cy="205"/>
          </a:xfrm>
        </p:grpSpPr>
        <p:sp>
          <p:nvSpPr>
            <p:cNvPr id="7193" name="Oval 111"/>
            <p:cNvSpPr>
              <a:spLocks noChangeArrowheads="1"/>
            </p:cNvSpPr>
            <p:nvPr/>
          </p:nvSpPr>
          <p:spPr bwMode="auto">
            <a:xfrm>
              <a:off x="612" y="3543"/>
              <a:ext cx="181" cy="2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194" name="Line 112"/>
            <p:cNvSpPr>
              <a:spLocks noChangeShapeType="1"/>
            </p:cNvSpPr>
            <p:nvPr/>
          </p:nvSpPr>
          <p:spPr bwMode="auto">
            <a:xfrm>
              <a:off x="635" y="3566"/>
              <a:ext cx="113" cy="1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195" name="Line 113"/>
            <p:cNvSpPr>
              <a:spLocks noChangeShapeType="1"/>
            </p:cNvSpPr>
            <p:nvPr/>
          </p:nvSpPr>
          <p:spPr bwMode="auto">
            <a:xfrm flipH="1">
              <a:off x="635" y="3566"/>
              <a:ext cx="113" cy="15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3538" name="Group 114"/>
          <p:cNvGrpSpPr>
            <a:grpSpLocks/>
          </p:cNvGrpSpPr>
          <p:nvPr/>
        </p:nvGrpSpPr>
        <p:grpSpPr bwMode="auto">
          <a:xfrm flipH="1">
            <a:off x="8135938" y="3536950"/>
            <a:ext cx="215900" cy="73025"/>
            <a:chOff x="612" y="3543"/>
            <a:chExt cx="181" cy="205"/>
          </a:xfrm>
        </p:grpSpPr>
        <p:sp>
          <p:nvSpPr>
            <p:cNvPr id="7190" name="Oval 115"/>
            <p:cNvSpPr>
              <a:spLocks noChangeArrowheads="1"/>
            </p:cNvSpPr>
            <p:nvPr/>
          </p:nvSpPr>
          <p:spPr bwMode="auto">
            <a:xfrm>
              <a:off x="612" y="3543"/>
              <a:ext cx="181" cy="2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191" name="Line 116"/>
            <p:cNvSpPr>
              <a:spLocks noChangeShapeType="1"/>
            </p:cNvSpPr>
            <p:nvPr/>
          </p:nvSpPr>
          <p:spPr bwMode="auto">
            <a:xfrm>
              <a:off x="635" y="3566"/>
              <a:ext cx="113" cy="1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192" name="Line 117"/>
            <p:cNvSpPr>
              <a:spLocks noChangeShapeType="1"/>
            </p:cNvSpPr>
            <p:nvPr/>
          </p:nvSpPr>
          <p:spPr bwMode="auto">
            <a:xfrm flipH="1">
              <a:off x="635" y="3566"/>
              <a:ext cx="113" cy="15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3552" name="Group 128"/>
          <p:cNvGrpSpPr>
            <a:grpSpLocks/>
          </p:cNvGrpSpPr>
          <p:nvPr/>
        </p:nvGrpSpPr>
        <p:grpSpPr bwMode="auto">
          <a:xfrm>
            <a:off x="3709988" y="6202363"/>
            <a:ext cx="107950" cy="180975"/>
            <a:chOff x="612" y="3543"/>
            <a:chExt cx="181" cy="205"/>
          </a:xfrm>
        </p:grpSpPr>
        <p:sp>
          <p:nvSpPr>
            <p:cNvPr id="7187" name="Oval 129"/>
            <p:cNvSpPr>
              <a:spLocks noChangeArrowheads="1"/>
            </p:cNvSpPr>
            <p:nvPr/>
          </p:nvSpPr>
          <p:spPr bwMode="auto">
            <a:xfrm>
              <a:off x="612" y="3543"/>
              <a:ext cx="181" cy="2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188" name="Line 130"/>
            <p:cNvSpPr>
              <a:spLocks noChangeShapeType="1"/>
            </p:cNvSpPr>
            <p:nvPr/>
          </p:nvSpPr>
          <p:spPr bwMode="auto">
            <a:xfrm>
              <a:off x="635" y="3566"/>
              <a:ext cx="113" cy="1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189" name="Line 131"/>
            <p:cNvSpPr>
              <a:spLocks noChangeShapeType="1"/>
            </p:cNvSpPr>
            <p:nvPr/>
          </p:nvSpPr>
          <p:spPr bwMode="auto">
            <a:xfrm flipH="1">
              <a:off x="635" y="3566"/>
              <a:ext cx="113" cy="15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176" name="AutoShape 13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4075" y="6165850"/>
            <a:ext cx="1908175" cy="6921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7177" name="AutoShape 13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85000" y="6165850"/>
            <a:ext cx="1908175" cy="6921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grpSp>
        <p:nvGrpSpPr>
          <p:cNvPr id="103558" name="Group 134"/>
          <p:cNvGrpSpPr>
            <a:grpSpLocks/>
          </p:cNvGrpSpPr>
          <p:nvPr/>
        </p:nvGrpSpPr>
        <p:grpSpPr bwMode="auto">
          <a:xfrm>
            <a:off x="8712200" y="6416675"/>
            <a:ext cx="107950" cy="180975"/>
            <a:chOff x="612" y="3543"/>
            <a:chExt cx="181" cy="205"/>
          </a:xfrm>
        </p:grpSpPr>
        <p:sp>
          <p:nvSpPr>
            <p:cNvPr id="7184" name="Oval 135"/>
            <p:cNvSpPr>
              <a:spLocks noChangeArrowheads="1"/>
            </p:cNvSpPr>
            <p:nvPr/>
          </p:nvSpPr>
          <p:spPr bwMode="auto">
            <a:xfrm>
              <a:off x="612" y="3543"/>
              <a:ext cx="181" cy="2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185" name="Line 136"/>
            <p:cNvSpPr>
              <a:spLocks noChangeShapeType="1"/>
            </p:cNvSpPr>
            <p:nvPr/>
          </p:nvSpPr>
          <p:spPr bwMode="auto">
            <a:xfrm>
              <a:off x="635" y="3566"/>
              <a:ext cx="113" cy="1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186" name="Line 137"/>
            <p:cNvSpPr>
              <a:spLocks noChangeShapeType="1"/>
            </p:cNvSpPr>
            <p:nvPr/>
          </p:nvSpPr>
          <p:spPr bwMode="auto">
            <a:xfrm flipH="1">
              <a:off x="635" y="3566"/>
              <a:ext cx="113" cy="15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179" name="AutoShape 13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27538" y="6165850"/>
            <a:ext cx="1908175" cy="6921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grpSp>
        <p:nvGrpSpPr>
          <p:cNvPr id="103563" name="Group 139"/>
          <p:cNvGrpSpPr>
            <a:grpSpLocks/>
          </p:cNvGrpSpPr>
          <p:nvPr/>
        </p:nvGrpSpPr>
        <p:grpSpPr bwMode="auto">
          <a:xfrm>
            <a:off x="6264275" y="6416675"/>
            <a:ext cx="107950" cy="180975"/>
            <a:chOff x="612" y="3543"/>
            <a:chExt cx="181" cy="205"/>
          </a:xfrm>
        </p:grpSpPr>
        <p:sp>
          <p:nvSpPr>
            <p:cNvPr id="7181" name="Oval 140"/>
            <p:cNvSpPr>
              <a:spLocks noChangeArrowheads="1"/>
            </p:cNvSpPr>
            <p:nvPr/>
          </p:nvSpPr>
          <p:spPr bwMode="auto">
            <a:xfrm>
              <a:off x="612" y="3543"/>
              <a:ext cx="181" cy="2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182" name="Line 141"/>
            <p:cNvSpPr>
              <a:spLocks noChangeShapeType="1"/>
            </p:cNvSpPr>
            <p:nvPr/>
          </p:nvSpPr>
          <p:spPr bwMode="auto">
            <a:xfrm>
              <a:off x="635" y="3566"/>
              <a:ext cx="113" cy="1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183" name="Line 142"/>
            <p:cNvSpPr>
              <a:spLocks noChangeShapeType="1"/>
            </p:cNvSpPr>
            <p:nvPr/>
          </p:nvSpPr>
          <p:spPr bwMode="auto">
            <a:xfrm flipH="1">
              <a:off x="635" y="3566"/>
              <a:ext cx="113" cy="15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26146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3000" fill="hold"/>
                                        <p:tgtEl>
                                          <p:spTgt spid="103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3000" fill="hold"/>
                                        <p:tgtEl>
                                          <p:spTgt spid="103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0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103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10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103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Specifications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418070" y="412525"/>
            <a:ext cx="3725929" cy="5524500"/>
          </a:xfrm>
        </p:spPr>
        <p:txBody>
          <a:bodyPr lIns="92075" tIns="46038" rIns="92075" bIns="46038"/>
          <a:lstStyle/>
          <a:p>
            <a:pPr marL="176213" indent="-176213" eaLnBrk="1" hangingPunct="1">
              <a:lnSpc>
                <a:spcPct val="160000"/>
              </a:lnSpc>
            </a:pPr>
            <a:r>
              <a:rPr lang="en-US" sz="1800" b="1" dirty="0" smtClean="0">
                <a:latin typeface="Arial Narrow"/>
                <a:cs typeface="Arial Narrow"/>
              </a:rPr>
              <a:t>To create an order</a:t>
            </a:r>
            <a:endParaRPr lang="en-US" sz="1800" dirty="0" smtClean="0">
              <a:latin typeface="Arial Narrow"/>
              <a:cs typeface="Arial Narrow"/>
            </a:endParaRP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On screen 1, shoppers enter their personal information and their first order </a:t>
            </a: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text is entered via keyboard </a:t>
            </a: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the tab or mouse is used to go between fields. </a:t>
            </a:r>
          </a:p>
          <a:p>
            <a:pPr marL="176213" indent="-176213" eaLnBrk="1" hangingPunct="1">
              <a:lnSpc>
                <a:spcPct val="160000"/>
              </a:lnSpc>
            </a:pPr>
            <a:r>
              <a:rPr lang="en-US" sz="1800" b="1" dirty="0" smtClean="0">
                <a:latin typeface="Arial Narrow"/>
                <a:cs typeface="Arial Narrow"/>
              </a:rPr>
              <a:t>Further orders</a:t>
            </a:r>
            <a:endParaRPr lang="en-US" sz="1800" dirty="0" smtClean="0">
              <a:latin typeface="Arial Narrow"/>
              <a:cs typeface="Arial Narrow"/>
            </a:endParaRP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shoppers go to the 2nd screen by pressing the Next Catalog Item button</a:t>
            </a:r>
          </a:p>
          <a:p>
            <a:pPr marL="176213" indent="-176213" eaLnBrk="1" hangingPunct="1">
              <a:lnSpc>
                <a:spcPct val="160000"/>
              </a:lnSpc>
            </a:pPr>
            <a:r>
              <a:rPr lang="en-US" sz="1800" b="1" dirty="0" smtClean="0">
                <a:latin typeface="Arial Narrow"/>
                <a:cs typeface="Arial Narrow"/>
              </a:rPr>
              <a:t>Order completion</a:t>
            </a:r>
            <a:endParaRPr lang="en-US" sz="1800" dirty="0" smtClean="0">
              <a:latin typeface="Arial Narrow"/>
              <a:cs typeface="Arial Narrow"/>
            </a:endParaRP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shoppers select ‘Trigger Invoice’. </a:t>
            </a: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the system automatically tells shipping and billing about the order</a:t>
            </a: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the system returns to a blank screen #1</a:t>
            </a:r>
          </a:p>
        </p:txBody>
      </p:sp>
      <p:pic>
        <p:nvPicPr>
          <p:cNvPr id="6" name="Picture 5" descr="cheapsho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2" y="685799"/>
            <a:ext cx="4992843" cy="367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heapsho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2" y="4612454"/>
            <a:ext cx="4989231" cy="173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09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3175"/>
            <a:ext cx="7310437" cy="6854825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AutoShape 11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27538" y="6165850"/>
            <a:ext cx="1908175" cy="6921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8196" name="AutoShape 1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16800" y="3284538"/>
            <a:ext cx="719138" cy="39687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8197" name="AutoShape 12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85000" y="6165850"/>
            <a:ext cx="1908175" cy="6921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grpSp>
        <p:nvGrpSpPr>
          <p:cNvPr id="104569" name="Group 121"/>
          <p:cNvGrpSpPr>
            <a:grpSpLocks/>
          </p:cNvGrpSpPr>
          <p:nvPr/>
        </p:nvGrpSpPr>
        <p:grpSpPr bwMode="auto">
          <a:xfrm>
            <a:off x="8027988" y="3500438"/>
            <a:ext cx="107950" cy="180975"/>
            <a:chOff x="612" y="3543"/>
            <a:chExt cx="181" cy="205"/>
          </a:xfrm>
        </p:grpSpPr>
        <p:sp>
          <p:nvSpPr>
            <p:cNvPr id="8217" name="Oval 122"/>
            <p:cNvSpPr>
              <a:spLocks noChangeArrowheads="1"/>
            </p:cNvSpPr>
            <p:nvPr/>
          </p:nvSpPr>
          <p:spPr bwMode="auto">
            <a:xfrm>
              <a:off x="612" y="3543"/>
              <a:ext cx="181" cy="2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18" name="Line 123"/>
            <p:cNvSpPr>
              <a:spLocks noChangeShapeType="1"/>
            </p:cNvSpPr>
            <p:nvPr/>
          </p:nvSpPr>
          <p:spPr bwMode="auto">
            <a:xfrm>
              <a:off x="635" y="3566"/>
              <a:ext cx="113" cy="1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19" name="Line 124"/>
            <p:cNvSpPr>
              <a:spLocks noChangeShapeType="1"/>
            </p:cNvSpPr>
            <p:nvPr/>
          </p:nvSpPr>
          <p:spPr bwMode="auto">
            <a:xfrm flipH="1">
              <a:off x="635" y="3566"/>
              <a:ext cx="113" cy="15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4573" name="Group 125"/>
          <p:cNvGrpSpPr>
            <a:grpSpLocks/>
          </p:cNvGrpSpPr>
          <p:nvPr/>
        </p:nvGrpSpPr>
        <p:grpSpPr bwMode="auto">
          <a:xfrm>
            <a:off x="4103688" y="6381750"/>
            <a:ext cx="107950" cy="255588"/>
            <a:chOff x="612" y="3543"/>
            <a:chExt cx="181" cy="205"/>
          </a:xfrm>
        </p:grpSpPr>
        <p:sp>
          <p:nvSpPr>
            <p:cNvPr id="8214" name="Oval 126"/>
            <p:cNvSpPr>
              <a:spLocks noChangeArrowheads="1"/>
            </p:cNvSpPr>
            <p:nvPr/>
          </p:nvSpPr>
          <p:spPr bwMode="auto">
            <a:xfrm>
              <a:off x="612" y="3543"/>
              <a:ext cx="181" cy="2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15" name="Line 127"/>
            <p:cNvSpPr>
              <a:spLocks noChangeShapeType="1"/>
            </p:cNvSpPr>
            <p:nvPr/>
          </p:nvSpPr>
          <p:spPr bwMode="auto">
            <a:xfrm>
              <a:off x="635" y="3566"/>
              <a:ext cx="113" cy="1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16" name="Line 128"/>
            <p:cNvSpPr>
              <a:spLocks noChangeShapeType="1"/>
            </p:cNvSpPr>
            <p:nvPr/>
          </p:nvSpPr>
          <p:spPr bwMode="auto">
            <a:xfrm flipH="1">
              <a:off x="635" y="3566"/>
              <a:ext cx="113" cy="15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4577" name="Group 129"/>
          <p:cNvGrpSpPr>
            <a:grpSpLocks/>
          </p:cNvGrpSpPr>
          <p:nvPr/>
        </p:nvGrpSpPr>
        <p:grpSpPr bwMode="auto">
          <a:xfrm>
            <a:off x="8712200" y="6416675"/>
            <a:ext cx="107950" cy="180975"/>
            <a:chOff x="612" y="3543"/>
            <a:chExt cx="181" cy="205"/>
          </a:xfrm>
        </p:grpSpPr>
        <p:sp>
          <p:nvSpPr>
            <p:cNvPr id="8211" name="Oval 130"/>
            <p:cNvSpPr>
              <a:spLocks noChangeArrowheads="1"/>
            </p:cNvSpPr>
            <p:nvPr/>
          </p:nvSpPr>
          <p:spPr bwMode="auto">
            <a:xfrm>
              <a:off x="612" y="3543"/>
              <a:ext cx="181" cy="2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12" name="Line 131"/>
            <p:cNvSpPr>
              <a:spLocks noChangeShapeType="1"/>
            </p:cNvSpPr>
            <p:nvPr/>
          </p:nvSpPr>
          <p:spPr bwMode="auto">
            <a:xfrm>
              <a:off x="635" y="3566"/>
              <a:ext cx="113" cy="1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13" name="Line 132"/>
            <p:cNvSpPr>
              <a:spLocks noChangeShapeType="1"/>
            </p:cNvSpPr>
            <p:nvPr/>
          </p:nvSpPr>
          <p:spPr bwMode="auto">
            <a:xfrm flipH="1">
              <a:off x="635" y="3566"/>
              <a:ext cx="113" cy="15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201" name="AutoShape 13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59000" y="6200775"/>
            <a:ext cx="1908175" cy="6572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grpSp>
        <p:nvGrpSpPr>
          <p:cNvPr id="104582" name="Group 134"/>
          <p:cNvGrpSpPr>
            <a:grpSpLocks/>
          </p:cNvGrpSpPr>
          <p:nvPr/>
        </p:nvGrpSpPr>
        <p:grpSpPr bwMode="auto">
          <a:xfrm>
            <a:off x="6264275" y="6416675"/>
            <a:ext cx="107950" cy="180975"/>
            <a:chOff x="612" y="3543"/>
            <a:chExt cx="181" cy="205"/>
          </a:xfrm>
        </p:grpSpPr>
        <p:sp>
          <p:nvSpPr>
            <p:cNvPr id="8208" name="Oval 135"/>
            <p:cNvSpPr>
              <a:spLocks noChangeArrowheads="1"/>
            </p:cNvSpPr>
            <p:nvPr/>
          </p:nvSpPr>
          <p:spPr bwMode="auto">
            <a:xfrm>
              <a:off x="612" y="3543"/>
              <a:ext cx="181" cy="2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09" name="Line 136"/>
            <p:cNvSpPr>
              <a:spLocks noChangeShapeType="1"/>
            </p:cNvSpPr>
            <p:nvPr/>
          </p:nvSpPr>
          <p:spPr bwMode="auto">
            <a:xfrm>
              <a:off x="635" y="3566"/>
              <a:ext cx="113" cy="1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10" name="Line 137"/>
            <p:cNvSpPr>
              <a:spLocks noChangeShapeType="1"/>
            </p:cNvSpPr>
            <p:nvPr/>
          </p:nvSpPr>
          <p:spPr bwMode="auto">
            <a:xfrm flipH="1">
              <a:off x="635" y="3566"/>
              <a:ext cx="113" cy="15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203" name="AutoShape 13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443663" y="1304925"/>
            <a:ext cx="323850" cy="323850"/>
          </a:xfrm>
          <a:prstGeom prst="actionButtonForwardNex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grpSp>
        <p:nvGrpSpPr>
          <p:cNvPr id="104587" name="Group 139"/>
          <p:cNvGrpSpPr>
            <a:grpSpLocks/>
          </p:cNvGrpSpPr>
          <p:nvPr/>
        </p:nvGrpSpPr>
        <p:grpSpPr bwMode="auto">
          <a:xfrm>
            <a:off x="6624638" y="1449388"/>
            <a:ext cx="107950" cy="180975"/>
            <a:chOff x="612" y="3543"/>
            <a:chExt cx="181" cy="205"/>
          </a:xfrm>
        </p:grpSpPr>
        <p:sp>
          <p:nvSpPr>
            <p:cNvPr id="8205" name="Oval 140"/>
            <p:cNvSpPr>
              <a:spLocks noChangeArrowheads="1"/>
            </p:cNvSpPr>
            <p:nvPr/>
          </p:nvSpPr>
          <p:spPr bwMode="auto">
            <a:xfrm>
              <a:off x="612" y="3543"/>
              <a:ext cx="181" cy="2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06" name="Line 141"/>
            <p:cNvSpPr>
              <a:spLocks noChangeShapeType="1"/>
            </p:cNvSpPr>
            <p:nvPr/>
          </p:nvSpPr>
          <p:spPr bwMode="auto">
            <a:xfrm>
              <a:off x="635" y="3566"/>
              <a:ext cx="113" cy="1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07" name="Line 142"/>
            <p:cNvSpPr>
              <a:spLocks noChangeShapeType="1"/>
            </p:cNvSpPr>
            <p:nvPr/>
          </p:nvSpPr>
          <p:spPr bwMode="auto">
            <a:xfrm flipH="1">
              <a:off x="635" y="3566"/>
              <a:ext cx="113" cy="15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927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45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045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1045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104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4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-3175"/>
            <a:ext cx="7310437" cy="6861175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Freeform 89"/>
          <p:cNvSpPr>
            <a:spLocks/>
          </p:cNvSpPr>
          <p:nvPr/>
        </p:nvSpPr>
        <p:spPr bwMode="auto">
          <a:xfrm>
            <a:off x="1217613" y="3598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Freeform 206"/>
          <p:cNvSpPr>
            <a:spLocks/>
          </p:cNvSpPr>
          <p:nvPr/>
        </p:nvSpPr>
        <p:spPr bwMode="auto">
          <a:xfrm>
            <a:off x="404813" y="6189663"/>
            <a:ext cx="671512" cy="438150"/>
          </a:xfrm>
          <a:custGeom>
            <a:avLst/>
            <a:gdLst>
              <a:gd name="T0" fmla="*/ 596106 w 846"/>
              <a:gd name="T1" fmla="*/ 438150 h 553"/>
              <a:gd name="T2" fmla="*/ 217487 w 846"/>
              <a:gd name="T3" fmla="*/ 411211 h 553"/>
              <a:gd name="T4" fmla="*/ 0 w 846"/>
              <a:gd name="T5" fmla="*/ 61801 h 553"/>
              <a:gd name="T6" fmla="*/ 461962 w 846"/>
              <a:gd name="T7" fmla="*/ 0 h 553"/>
              <a:gd name="T8" fmla="*/ 671512 w 846"/>
              <a:gd name="T9" fmla="*/ 316134 h 553"/>
              <a:gd name="T10" fmla="*/ 596106 w 846"/>
              <a:gd name="T11" fmla="*/ 438150 h 553"/>
              <a:gd name="T12" fmla="*/ 596106 w 846"/>
              <a:gd name="T13" fmla="*/ 438150 h 5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6" h="553">
                <a:moveTo>
                  <a:pt x="751" y="553"/>
                </a:moveTo>
                <a:lnTo>
                  <a:pt x="274" y="519"/>
                </a:lnTo>
                <a:lnTo>
                  <a:pt x="0" y="78"/>
                </a:lnTo>
                <a:lnTo>
                  <a:pt x="582" y="0"/>
                </a:lnTo>
                <a:lnTo>
                  <a:pt x="846" y="399"/>
                </a:lnTo>
                <a:lnTo>
                  <a:pt x="751" y="553"/>
                </a:lnTo>
                <a:close/>
              </a:path>
            </a:pathLst>
          </a:custGeom>
          <a:solidFill>
            <a:srgbClr val="CCC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21" name="Group 282"/>
          <p:cNvGrpSpPr>
            <a:grpSpLocks/>
          </p:cNvGrpSpPr>
          <p:nvPr/>
        </p:nvGrpSpPr>
        <p:grpSpPr bwMode="auto">
          <a:xfrm>
            <a:off x="496888" y="5621338"/>
            <a:ext cx="1657350" cy="1236662"/>
            <a:chOff x="313" y="3541"/>
            <a:chExt cx="1044" cy="779"/>
          </a:xfrm>
        </p:grpSpPr>
        <p:sp>
          <p:nvSpPr>
            <p:cNvPr id="9259" name="Freeform 205"/>
            <p:cNvSpPr>
              <a:spLocks/>
            </p:cNvSpPr>
            <p:nvPr/>
          </p:nvSpPr>
          <p:spPr bwMode="auto">
            <a:xfrm>
              <a:off x="454" y="3673"/>
              <a:ext cx="867" cy="647"/>
            </a:xfrm>
            <a:custGeom>
              <a:avLst/>
              <a:gdLst>
                <a:gd name="T0" fmla="*/ 18 w 1734"/>
                <a:gd name="T1" fmla="*/ 0 h 1292"/>
                <a:gd name="T2" fmla="*/ 0 w 1734"/>
                <a:gd name="T3" fmla="*/ 278 h 1292"/>
                <a:gd name="T4" fmla="*/ 255 w 1734"/>
                <a:gd name="T5" fmla="*/ 647 h 1292"/>
                <a:gd name="T6" fmla="*/ 866 w 1734"/>
                <a:gd name="T7" fmla="*/ 455 h 1292"/>
                <a:gd name="T8" fmla="*/ 867 w 1734"/>
                <a:gd name="T9" fmla="*/ 252 h 1292"/>
                <a:gd name="T10" fmla="*/ 18 w 1734"/>
                <a:gd name="T11" fmla="*/ 0 h 1292"/>
                <a:gd name="T12" fmla="*/ 18 w 1734"/>
                <a:gd name="T13" fmla="*/ 0 h 12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4" h="1292">
                  <a:moveTo>
                    <a:pt x="36" y="0"/>
                  </a:moveTo>
                  <a:lnTo>
                    <a:pt x="0" y="555"/>
                  </a:lnTo>
                  <a:lnTo>
                    <a:pt x="510" y="1292"/>
                  </a:lnTo>
                  <a:lnTo>
                    <a:pt x="1732" y="908"/>
                  </a:lnTo>
                  <a:lnTo>
                    <a:pt x="1734" y="50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8F9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Freeform 207"/>
            <p:cNvSpPr>
              <a:spLocks/>
            </p:cNvSpPr>
            <p:nvPr/>
          </p:nvSpPr>
          <p:spPr bwMode="auto">
            <a:xfrm>
              <a:off x="451" y="3541"/>
              <a:ext cx="869" cy="544"/>
            </a:xfrm>
            <a:custGeom>
              <a:avLst/>
              <a:gdLst>
                <a:gd name="T0" fmla="*/ 0 w 1737"/>
                <a:gd name="T1" fmla="*/ 136 h 1088"/>
                <a:gd name="T2" fmla="*/ 285 w 1737"/>
                <a:gd name="T3" fmla="*/ 544 h 1088"/>
                <a:gd name="T4" fmla="*/ 869 w 1737"/>
                <a:gd name="T5" fmla="*/ 387 h 1088"/>
                <a:gd name="T6" fmla="*/ 747 w 1737"/>
                <a:gd name="T7" fmla="*/ 0 h 1088"/>
                <a:gd name="T8" fmla="*/ 0 w 1737"/>
                <a:gd name="T9" fmla="*/ 136 h 1088"/>
                <a:gd name="T10" fmla="*/ 0 w 1737"/>
                <a:gd name="T11" fmla="*/ 136 h 10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7" h="1088">
                  <a:moveTo>
                    <a:pt x="0" y="272"/>
                  </a:moveTo>
                  <a:lnTo>
                    <a:pt x="570" y="1088"/>
                  </a:lnTo>
                  <a:lnTo>
                    <a:pt x="1737" y="774"/>
                  </a:lnTo>
                  <a:lnTo>
                    <a:pt x="1494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E6E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Freeform 208"/>
            <p:cNvSpPr>
              <a:spLocks/>
            </p:cNvSpPr>
            <p:nvPr/>
          </p:nvSpPr>
          <p:spPr bwMode="auto">
            <a:xfrm>
              <a:off x="699" y="3668"/>
              <a:ext cx="401" cy="86"/>
            </a:xfrm>
            <a:custGeom>
              <a:avLst/>
              <a:gdLst>
                <a:gd name="T0" fmla="*/ 0 w 802"/>
                <a:gd name="T1" fmla="*/ 48 h 173"/>
                <a:gd name="T2" fmla="*/ 401 w 802"/>
                <a:gd name="T3" fmla="*/ 0 h 173"/>
                <a:gd name="T4" fmla="*/ 369 w 802"/>
                <a:gd name="T5" fmla="*/ 86 h 173"/>
                <a:gd name="T6" fmla="*/ 0 w 802"/>
                <a:gd name="T7" fmla="*/ 48 h 173"/>
                <a:gd name="T8" fmla="*/ 0 w 802"/>
                <a:gd name="T9" fmla="*/ 48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2" h="173">
                  <a:moveTo>
                    <a:pt x="0" y="97"/>
                  </a:moveTo>
                  <a:lnTo>
                    <a:pt x="802" y="0"/>
                  </a:lnTo>
                  <a:lnTo>
                    <a:pt x="737" y="173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Freeform 209"/>
            <p:cNvSpPr>
              <a:spLocks/>
            </p:cNvSpPr>
            <p:nvPr/>
          </p:nvSpPr>
          <p:spPr bwMode="auto">
            <a:xfrm>
              <a:off x="696" y="3718"/>
              <a:ext cx="446" cy="259"/>
            </a:xfrm>
            <a:custGeom>
              <a:avLst/>
              <a:gdLst>
                <a:gd name="T0" fmla="*/ 0 w 894"/>
                <a:gd name="T1" fmla="*/ 0 h 517"/>
                <a:gd name="T2" fmla="*/ 139 w 894"/>
                <a:gd name="T3" fmla="*/ 259 h 517"/>
                <a:gd name="T4" fmla="*/ 446 w 894"/>
                <a:gd name="T5" fmla="*/ 175 h 517"/>
                <a:gd name="T6" fmla="*/ 376 w 894"/>
                <a:gd name="T7" fmla="*/ 47 h 517"/>
                <a:gd name="T8" fmla="*/ 0 w 894"/>
                <a:gd name="T9" fmla="*/ 0 h 517"/>
                <a:gd name="T10" fmla="*/ 0 w 894"/>
                <a:gd name="T11" fmla="*/ 0 h 5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4" h="517">
                  <a:moveTo>
                    <a:pt x="0" y="0"/>
                  </a:moveTo>
                  <a:lnTo>
                    <a:pt x="278" y="517"/>
                  </a:lnTo>
                  <a:lnTo>
                    <a:pt x="894" y="350"/>
                  </a:lnTo>
                  <a:lnTo>
                    <a:pt x="753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Freeform 210"/>
            <p:cNvSpPr>
              <a:spLocks/>
            </p:cNvSpPr>
            <p:nvPr/>
          </p:nvSpPr>
          <p:spPr bwMode="auto">
            <a:xfrm>
              <a:off x="1072" y="3668"/>
              <a:ext cx="156" cy="230"/>
            </a:xfrm>
            <a:custGeom>
              <a:avLst/>
              <a:gdLst>
                <a:gd name="T0" fmla="*/ 30 w 312"/>
                <a:gd name="T1" fmla="*/ 0 h 460"/>
                <a:gd name="T2" fmla="*/ 156 w 312"/>
                <a:gd name="T3" fmla="*/ 206 h 460"/>
                <a:gd name="T4" fmla="*/ 66 w 312"/>
                <a:gd name="T5" fmla="*/ 230 h 460"/>
                <a:gd name="T6" fmla="*/ 58 w 312"/>
                <a:gd name="T7" fmla="*/ 217 h 460"/>
                <a:gd name="T8" fmla="*/ 95 w 312"/>
                <a:gd name="T9" fmla="*/ 196 h 460"/>
                <a:gd name="T10" fmla="*/ 33 w 312"/>
                <a:gd name="T11" fmla="*/ 91 h 460"/>
                <a:gd name="T12" fmla="*/ 5 w 312"/>
                <a:gd name="T13" fmla="*/ 101 h 460"/>
                <a:gd name="T14" fmla="*/ 0 w 312"/>
                <a:gd name="T15" fmla="*/ 91 h 460"/>
                <a:gd name="T16" fmla="*/ 30 w 312"/>
                <a:gd name="T17" fmla="*/ 0 h 460"/>
                <a:gd name="T18" fmla="*/ 30 w 312"/>
                <a:gd name="T19" fmla="*/ 0 h 4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2" h="460">
                  <a:moveTo>
                    <a:pt x="59" y="0"/>
                  </a:moveTo>
                  <a:lnTo>
                    <a:pt x="312" y="411"/>
                  </a:lnTo>
                  <a:lnTo>
                    <a:pt x="131" y="460"/>
                  </a:lnTo>
                  <a:lnTo>
                    <a:pt x="116" y="434"/>
                  </a:lnTo>
                  <a:lnTo>
                    <a:pt x="190" y="392"/>
                  </a:lnTo>
                  <a:lnTo>
                    <a:pt x="65" y="181"/>
                  </a:lnTo>
                  <a:lnTo>
                    <a:pt x="9" y="202"/>
                  </a:lnTo>
                  <a:lnTo>
                    <a:pt x="0" y="18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Freeform 211"/>
            <p:cNvSpPr>
              <a:spLocks/>
            </p:cNvSpPr>
            <p:nvPr/>
          </p:nvSpPr>
          <p:spPr bwMode="auto">
            <a:xfrm>
              <a:off x="313" y="4038"/>
              <a:ext cx="116" cy="120"/>
            </a:xfrm>
            <a:custGeom>
              <a:avLst/>
              <a:gdLst>
                <a:gd name="T0" fmla="*/ 78 w 234"/>
                <a:gd name="T1" fmla="*/ 31 h 239"/>
                <a:gd name="T2" fmla="*/ 116 w 234"/>
                <a:gd name="T3" fmla="*/ 67 h 239"/>
                <a:gd name="T4" fmla="*/ 78 w 234"/>
                <a:gd name="T5" fmla="*/ 120 h 239"/>
                <a:gd name="T6" fmla="*/ 0 w 234"/>
                <a:gd name="T7" fmla="*/ 0 h 239"/>
                <a:gd name="T8" fmla="*/ 78 w 234"/>
                <a:gd name="T9" fmla="*/ 31 h 239"/>
                <a:gd name="T10" fmla="*/ 78 w 234"/>
                <a:gd name="T11" fmla="*/ 31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4" h="239">
                  <a:moveTo>
                    <a:pt x="158" y="62"/>
                  </a:moveTo>
                  <a:lnTo>
                    <a:pt x="234" y="133"/>
                  </a:lnTo>
                  <a:lnTo>
                    <a:pt x="158" y="239"/>
                  </a:lnTo>
                  <a:lnTo>
                    <a:pt x="0" y="0"/>
                  </a:lnTo>
                  <a:lnTo>
                    <a:pt x="158" y="62"/>
                  </a:lnTo>
                  <a:close/>
                </a:path>
              </a:pathLst>
            </a:custGeom>
            <a:solidFill>
              <a:srgbClr val="999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Freeform 212"/>
            <p:cNvSpPr>
              <a:spLocks/>
            </p:cNvSpPr>
            <p:nvPr/>
          </p:nvSpPr>
          <p:spPr bwMode="auto">
            <a:xfrm>
              <a:off x="408" y="4097"/>
              <a:ext cx="277" cy="97"/>
            </a:xfrm>
            <a:custGeom>
              <a:avLst/>
              <a:gdLst>
                <a:gd name="T0" fmla="*/ 23 w 555"/>
                <a:gd name="T1" fmla="*/ 13 h 194"/>
                <a:gd name="T2" fmla="*/ 277 w 555"/>
                <a:gd name="T3" fmla="*/ 0 h 194"/>
                <a:gd name="T4" fmla="*/ 224 w 555"/>
                <a:gd name="T5" fmla="*/ 97 h 194"/>
                <a:gd name="T6" fmla="*/ 0 w 555"/>
                <a:gd name="T7" fmla="*/ 51 h 194"/>
                <a:gd name="T8" fmla="*/ 23 w 555"/>
                <a:gd name="T9" fmla="*/ 13 h 194"/>
                <a:gd name="T10" fmla="*/ 23 w 555"/>
                <a:gd name="T11" fmla="*/ 13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5" h="194">
                  <a:moveTo>
                    <a:pt x="46" y="25"/>
                  </a:moveTo>
                  <a:lnTo>
                    <a:pt x="555" y="0"/>
                  </a:lnTo>
                  <a:lnTo>
                    <a:pt x="449" y="194"/>
                  </a:lnTo>
                  <a:lnTo>
                    <a:pt x="0" y="101"/>
                  </a:lnTo>
                  <a:lnTo>
                    <a:pt x="46" y="25"/>
                  </a:lnTo>
                  <a:close/>
                </a:path>
              </a:pathLst>
            </a:custGeom>
            <a:solidFill>
              <a:srgbClr val="C7B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Freeform 213"/>
            <p:cNvSpPr>
              <a:spLocks/>
            </p:cNvSpPr>
            <p:nvPr/>
          </p:nvSpPr>
          <p:spPr bwMode="auto">
            <a:xfrm>
              <a:off x="572" y="3554"/>
              <a:ext cx="785" cy="755"/>
            </a:xfrm>
            <a:custGeom>
              <a:avLst/>
              <a:gdLst>
                <a:gd name="T0" fmla="*/ 782 w 1570"/>
                <a:gd name="T1" fmla="*/ 596 h 1509"/>
                <a:gd name="T2" fmla="*/ 763 w 1570"/>
                <a:gd name="T3" fmla="*/ 601 h 1509"/>
                <a:gd name="T4" fmla="*/ 740 w 1570"/>
                <a:gd name="T5" fmla="*/ 607 h 1509"/>
                <a:gd name="T6" fmla="*/ 710 w 1570"/>
                <a:gd name="T7" fmla="*/ 614 h 1509"/>
                <a:gd name="T8" fmla="*/ 676 w 1570"/>
                <a:gd name="T9" fmla="*/ 623 h 1509"/>
                <a:gd name="T10" fmla="*/ 638 w 1570"/>
                <a:gd name="T11" fmla="*/ 631 h 1509"/>
                <a:gd name="T12" fmla="*/ 597 w 1570"/>
                <a:gd name="T13" fmla="*/ 643 h 1509"/>
                <a:gd name="T14" fmla="*/ 552 w 1570"/>
                <a:gd name="T15" fmla="*/ 653 h 1509"/>
                <a:gd name="T16" fmla="*/ 507 w 1570"/>
                <a:gd name="T17" fmla="*/ 666 h 1509"/>
                <a:gd name="T18" fmla="*/ 458 w 1570"/>
                <a:gd name="T19" fmla="*/ 676 h 1509"/>
                <a:gd name="T20" fmla="*/ 410 w 1570"/>
                <a:gd name="T21" fmla="*/ 688 h 1509"/>
                <a:gd name="T22" fmla="*/ 361 w 1570"/>
                <a:gd name="T23" fmla="*/ 701 h 1509"/>
                <a:gd name="T24" fmla="*/ 313 w 1570"/>
                <a:gd name="T25" fmla="*/ 713 h 1509"/>
                <a:gd name="T26" fmla="*/ 265 w 1570"/>
                <a:gd name="T27" fmla="*/ 725 h 1509"/>
                <a:gd name="T28" fmla="*/ 220 w 1570"/>
                <a:gd name="T29" fmla="*/ 736 h 1509"/>
                <a:gd name="T30" fmla="*/ 177 w 1570"/>
                <a:gd name="T31" fmla="*/ 746 h 1509"/>
                <a:gd name="T32" fmla="*/ 144 w 1570"/>
                <a:gd name="T33" fmla="*/ 751 h 1509"/>
                <a:gd name="T34" fmla="*/ 127 w 1570"/>
                <a:gd name="T35" fmla="*/ 738 h 1509"/>
                <a:gd name="T36" fmla="*/ 105 w 1570"/>
                <a:gd name="T37" fmla="*/ 720 h 1509"/>
                <a:gd name="T38" fmla="*/ 88 w 1570"/>
                <a:gd name="T39" fmla="*/ 705 h 1509"/>
                <a:gd name="T40" fmla="*/ 73 w 1570"/>
                <a:gd name="T41" fmla="*/ 691 h 1509"/>
                <a:gd name="T42" fmla="*/ 58 w 1570"/>
                <a:gd name="T43" fmla="*/ 679 h 1509"/>
                <a:gd name="T44" fmla="*/ 44 w 1570"/>
                <a:gd name="T45" fmla="*/ 665 h 1509"/>
                <a:gd name="T46" fmla="*/ 27 w 1570"/>
                <a:gd name="T47" fmla="*/ 649 h 1509"/>
                <a:gd name="T48" fmla="*/ 6 w 1570"/>
                <a:gd name="T49" fmla="*/ 629 h 1509"/>
                <a:gd name="T50" fmla="*/ 23 w 1570"/>
                <a:gd name="T51" fmla="*/ 632 h 1509"/>
                <a:gd name="T52" fmla="*/ 37 w 1570"/>
                <a:gd name="T53" fmla="*/ 645 h 1509"/>
                <a:gd name="T54" fmla="*/ 54 w 1570"/>
                <a:gd name="T55" fmla="*/ 660 h 1509"/>
                <a:gd name="T56" fmla="*/ 74 w 1570"/>
                <a:gd name="T57" fmla="*/ 678 h 1509"/>
                <a:gd name="T58" fmla="*/ 95 w 1570"/>
                <a:gd name="T59" fmla="*/ 695 h 1509"/>
                <a:gd name="T60" fmla="*/ 116 w 1570"/>
                <a:gd name="T61" fmla="*/ 713 h 1509"/>
                <a:gd name="T62" fmla="*/ 134 w 1570"/>
                <a:gd name="T63" fmla="*/ 728 h 1509"/>
                <a:gd name="T64" fmla="*/ 150 w 1570"/>
                <a:gd name="T65" fmla="*/ 742 h 1509"/>
                <a:gd name="T66" fmla="*/ 188 w 1570"/>
                <a:gd name="T67" fmla="*/ 732 h 1509"/>
                <a:gd name="T68" fmla="*/ 229 w 1570"/>
                <a:gd name="T69" fmla="*/ 723 h 1509"/>
                <a:gd name="T70" fmla="*/ 275 w 1570"/>
                <a:gd name="T71" fmla="*/ 711 h 1509"/>
                <a:gd name="T72" fmla="*/ 323 w 1570"/>
                <a:gd name="T73" fmla="*/ 700 h 1509"/>
                <a:gd name="T74" fmla="*/ 372 w 1570"/>
                <a:gd name="T75" fmla="*/ 687 h 1509"/>
                <a:gd name="T76" fmla="*/ 422 w 1570"/>
                <a:gd name="T77" fmla="*/ 675 h 1509"/>
                <a:gd name="T78" fmla="*/ 472 w 1570"/>
                <a:gd name="T79" fmla="*/ 662 h 1509"/>
                <a:gd name="T80" fmla="*/ 522 w 1570"/>
                <a:gd name="T81" fmla="*/ 650 h 1509"/>
                <a:gd name="T82" fmla="*/ 569 w 1570"/>
                <a:gd name="T83" fmla="*/ 638 h 1509"/>
                <a:gd name="T84" fmla="*/ 613 w 1570"/>
                <a:gd name="T85" fmla="*/ 627 h 1509"/>
                <a:gd name="T86" fmla="*/ 653 w 1570"/>
                <a:gd name="T87" fmla="*/ 616 h 1509"/>
                <a:gd name="T88" fmla="*/ 690 w 1570"/>
                <a:gd name="T89" fmla="*/ 608 h 1509"/>
                <a:gd name="T90" fmla="*/ 720 w 1570"/>
                <a:gd name="T91" fmla="*/ 600 h 1509"/>
                <a:gd name="T92" fmla="*/ 745 w 1570"/>
                <a:gd name="T93" fmla="*/ 594 h 1509"/>
                <a:gd name="T94" fmla="*/ 763 w 1570"/>
                <a:gd name="T95" fmla="*/ 590 h 1509"/>
                <a:gd name="T96" fmla="*/ 773 w 1570"/>
                <a:gd name="T97" fmla="*/ 588 h 1509"/>
                <a:gd name="T98" fmla="*/ 381 w 1570"/>
                <a:gd name="T99" fmla="*/ 42 h 15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70" h="1509">
                  <a:moveTo>
                    <a:pt x="1333" y="0"/>
                  </a:moveTo>
                  <a:lnTo>
                    <a:pt x="1513" y="681"/>
                  </a:lnTo>
                  <a:lnTo>
                    <a:pt x="1570" y="1192"/>
                  </a:lnTo>
                  <a:lnTo>
                    <a:pt x="1563" y="1192"/>
                  </a:lnTo>
                  <a:lnTo>
                    <a:pt x="1555" y="1196"/>
                  </a:lnTo>
                  <a:lnTo>
                    <a:pt x="1545" y="1196"/>
                  </a:lnTo>
                  <a:lnTo>
                    <a:pt x="1538" y="1200"/>
                  </a:lnTo>
                  <a:lnTo>
                    <a:pt x="1526" y="1201"/>
                  </a:lnTo>
                  <a:lnTo>
                    <a:pt x="1515" y="1203"/>
                  </a:lnTo>
                  <a:lnTo>
                    <a:pt x="1504" y="1207"/>
                  </a:lnTo>
                  <a:lnTo>
                    <a:pt x="1492" y="1211"/>
                  </a:lnTo>
                  <a:lnTo>
                    <a:pt x="1479" y="1213"/>
                  </a:lnTo>
                  <a:lnTo>
                    <a:pt x="1464" y="1217"/>
                  </a:lnTo>
                  <a:lnTo>
                    <a:pt x="1450" y="1220"/>
                  </a:lnTo>
                  <a:lnTo>
                    <a:pt x="1435" y="1224"/>
                  </a:lnTo>
                  <a:lnTo>
                    <a:pt x="1420" y="1228"/>
                  </a:lnTo>
                  <a:lnTo>
                    <a:pt x="1405" y="1232"/>
                  </a:lnTo>
                  <a:lnTo>
                    <a:pt x="1388" y="1238"/>
                  </a:lnTo>
                  <a:lnTo>
                    <a:pt x="1371" y="1241"/>
                  </a:lnTo>
                  <a:lnTo>
                    <a:pt x="1352" y="1245"/>
                  </a:lnTo>
                  <a:lnTo>
                    <a:pt x="1334" y="1249"/>
                  </a:lnTo>
                  <a:lnTo>
                    <a:pt x="1315" y="1255"/>
                  </a:lnTo>
                  <a:lnTo>
                    <a:pt x="1296" y="1258"/>
                  </a:lnTo>
                  <a:lnTo>
                    <a:pt x="1276" y="1262"/>
                  </a:lnTo>
                  <a:lnTo>
                    <a:pt x="1257" y="1268"/>
                  </a:lnTo>
                  <a:lnTo>
                    <a:pt x="1236" y="1274"/>
                  </a:lnTo>
                  <a:lnTo>
                    <a:pt x="1215" y="1279"/>
                  </a:lnTo>
                  <a:lnTo>
                    <a:pt x="1194" y="1285"/>
                  </a:lnTo>
                  <a:lnTo>
                    <a:pt x="1173" y="1291"/>
                  </a:lnTo>
                  <a:lnTo>
                    <a:pt x="1150" y="1295"/>
                  </a:lnTo>
                  <a:lnTo>
                    <a:pt x="1127" y="1302"/>
                  </a:lnTo>
                  <a:lnTo>
                    <a:pt x="1104" y="1306"/>
                  </a:lnTo>
                  <a:lnTo>
                    <a:pt x="1082" y="1312"/>
                  </a:lnTo>
                  <a:lnTo>
                    <a:pt x="1061" y="1317"/>
                  </a:lnTo>
                  <a:lnTo>
                    <a:pt x="1038" y="1325"/>
                  </a:lnTo>
                  <a:lnTo>
                    <a:pt x="1013" y="1331"/>
                  </a:lnTo>
                  <a:lnTo>
                    <a:pt x="990" y="1336"/>
                  </a:lnTo>
                  <a:lnTo>
                    <a:pt x="966" y="1340"/>
                  </a:lnTo>
                  <a:lnTo>
                    <a:pt x="941" y="1348"/>
                  </a:lnTo>
                  <a:lnTo>
                    <a:pt x="916" y="1352"/>
                  </a:lnTo>
                  <a:lnTo>
                    <a:pt x="892" y="1359"/>
                  </a:lnTo>
                  <a:lnTo>
                    <a:pt x="867" y="1365"/>
                  </a:lnTo>
                  <a:lnTo>
                    <a:pt x="844" y="1373"/>
                  </a:lnTo>
                  <a:lnTo>
                    <a:pt x="819" y="1376"/>
                  </a:lnTo>
                  <a:lnTo>
                    <a:pt x="795" y="1382"/>
                  </a:lnTo>
                  <a:lnTo>
                    <a:pt x="770" y="1390"/>
                  </a:lnTo>
                  <a:lnTo>
                    <a:pt x="747" y="1395"/>
                  </a:lnTo>
                  <a:lnTo>
                    <a:pt x="722" y="1401"/>
                  </a:lnTo>
                  <a:lnTo>
                    <a:pt x="700" y="1407"/>
                  </a:lnTo>
                  <a:lnTo>
                    <a:pt x="675" y="1412"/>
                  </a:lnTo>
                  <a:lnTo>
                    <a:pt x="650" y="1420"/>
                  </a:lnTo>
                  <a:lnTo>
                    <a:pt x="625" y="1426"/>
                  </a:lnTo>
                  <a:lnTo>
                    <a:pt x="603" y="1431"/>
                  </a:lnTo>
                  <a:lnTo>
                    <a:pt x="578" y="1435"/>
                  </a:lnTo>
                  <a:lnTo>
                    <a:pt x="555" y="1443"/>
                  </a:lnTo>
                  <a:lnTo>
                    <a:pt x="530" y="1449"/>
                  </a:lnTo>
                  <a:lnTo>
                    <a:pt x="508" y="1454"/>
                  </a:lnTo>
                  <a:lnTo>
                    <a:pt x="485" y="1460"/>
                  </a:lnTo>
                  <a:lnTo>
                    <a:pt x="464" y="1468"/>
                  </a:lnTo>
                  <a:lnTo>
                    <a:pt x="439" y="1471"/>
                  </a:lnTo>
                  <a:lnTo>
                    <a:pt x="418" y="1477"/>
                  </a:lnTo>
                  <a:lnTo>
                    <a:pt x="395" y="1481"/>
                  </a:lnTo>
                  <a:lnTo>
                    <a:pt x="375" y="1488"/>
                  </a:lnTo>
                  <a:lnTo>
                    <a:pt x="354" y="1492"/>
                  </a:lnTo>
                  <a:lnTo>
                    <a:pt x="335" y="1498"/>
                  </a:lnTo>
                  <a:lnTo>
                    <a:pt x="314" y="1504"/>
                  </a:lnTo>
                  <a:lnTo>
                    <a:pt x="295" y="1509"/>
                  </a:lnTo>
                  <a:lnTo>
                    <a:pt x="287" y="1502"/>
                  </a:lnTo>
                  <a:lnTo>
                    <a:pt x="280" y="1498"/>
                  </a:lnTo>
                  <a:lnTo>
                    <a:pt x="272" y="1492"/>
                  </a:lnTo>
                  <a:lnTo>
                    <a:pt x="266" y="1487"/>
                  </a:lnTo>
                  <a:lnTo>
                    <a:pt x="253" y="1475"/>
                  </a:lnTo>
                  <a:lnTo>
                    <a:pt x="241" y="1468"/>
                  </a:lnTo>
                  <a:lnTo>
                    <a:pt x="230" y="1456"/>
                  </a:lnTo>
                  <a:lnTo>
                    <a:pt x="219" y="1447"/>
                  </a:lnTo>
                  <a:lnTo>
                    <a:pt x="209" y="1439"/>
                  </a:lnTo>
                  <a:lnTo>
                    <a:pt x="202" y="1431"/>
                  </a:lnTo>
                  <a:lnTo>
                    <a:pt x="192" y="1424"/>
                  </a:lnTo>
                  <a:lnTo>
                    <a:pt x="183" y="1416"/>
                  </a:lnTo>
                  <a:lnTo>
                    <a:pt x="175" y="1409"/>
                  </a:lnTo>
                  <a:lnTo>
                    <a:pt x="167" y="1403"/>
                  </a:lnTo>
                  <a:lnTo>
                    <a:pt x="160" y="1395"/>
                  </a:lnTo>
                  <a:lnTo>
                    <a:pt x="152" y="1390"/>
                  </a:lnTo>
                  <a:lnTo>
                    <a:pt x="145" y="1382"/>
                  </a:lnTo>
                  <a:lnTo>
                    <a:pt x="139" y="1376"/>
                  </a:lnTo>
                  <a:lnTo>
                    <a:pt x="131" y="1369"/>
                  </a:lnTo>
                  <a:lnTo>
                    <a:pt x="124" y="1363"/>
                  </a:lnTo>
                  <a:lnTo>
                    <a:pt x="116" y="1357"/>
                  </a:lnTo>
                  <a:lnTo>
                    <a:pt x="110" y="1352"/>
                  </a:lnTo>
                  <a:lnTo>
                    <a:pt x="103" y="1344"/>
                  </a:lnTo>
                  <a:lnTo>
                    <a:pt x="95" y="1336"/>
                  </a:lnTo>
                  <a:lnTo>
                    <a:pt x="88" y="1329"/>
                  </a:lnTo>
                  <a:lnTo>
                    <a:pt x="80" y="1323"/>
                  </a:lnTo>
                  <a:lnTo>
                    <a:pt x="70" y="1314"/>
                  </a:lnTo>
                  <a:lnTo>
                    <a:pt x="63" y="1306"/>
                  </a:lnTo>
                  <a:lnTo>
                    <a:pt x="53" y="1298"/>
                  </a:lnTo>
                  <a:lnTo>
                    <a:pt x="44" y="1289"/>
                  </a:lnTo>
                  <a:lnTo>
                    <a:pt x="32" y="1279"/>
                  </a:lnTo>
                  <a:lnTo>
                    <a:pt x="21" y="1270"/>
                  </a:lnTo>
                  <a:lnTo>
                    <a:pt x="11" y="1258"/>
                  </a:lnTo>
                  <a:lnTo>
                    <a:pt x="0" y="1249"/>
                  </a:lnTo>
                  <a:lnTo>
                    <a:pt x="29" y="1247"/>
                  </a:lnTo>
                  <a:lnTo>
                    <a:pt x="34" y="1253"/>
                  </a:lnTo>
                  <a:lnTo>
                    <a:pt x="46" y="1264"/>
                  </a:lnTo>
                  <a:lnTo>
                    <a:pt x="51" y="1268"/>
                  </a:lnTo>
                  <a:lnTo>
                    <a:pt x="57" y="1274"/>
                  </a:lnTo>
                  <a:lnTo>
                    <a:pt x="65" y="1281"/>
                  </a:lnTo>
                  <a:lnTo>
                    <a:pt x="74" y="1289"/>
                  </a:lnTo>
                  <a:lnTo>
                    <a:pt x="82" y="1296"/>
                  </a:lnTo>
                  <a:lnTo>
                    <a:pt x="89" y="1304"/>
                  </a:lnTo>
                  <a:lnTo>
                    <a:pt x="99" y="1312"/>
                  </a:lnTo>
                  <a:lnTo>
                    <a:pt x="108" y="1319"/>
                  </a:lnTo>
                  <a:lnTo>
                    <a:pt x="118" y="1327"/>
                  </a:lnTo>
                  <a:lnTo>
                    <a:pt x="127" y="1336"/>
                  </a:lnTo>
                  <a:lnTo>
                    <a:pt x="137" y="1346"/>
                  </a:lnTo>
                  <a:lnTo>
                    <a:pt x="148" y="1355"/>
                  </a:lnTo>
                  <a:lnTo>
                    <a:pt x="158" y="1363"/>
                  </a:lnTo>
                  <a:lnTo>
                    <a:pt x="169" y="1373"/>
                  </a:lnTo>
                  <a:lnTo>
                    <a:pt x="179" y="1380"/>
                  </a:lnTo>
                  <a:lnTo>
                    <a:pt x="190" y="1390"/>
                  </a:lnTo>
                  <a:lnTo>
                    <a:pt x="200" y="1397"/>
                  </a:lnTo>
                  <a:lnTo>
                    <a:pt x="211" y="1407"/>
                  </a:lnTo>
                  <a:lnTo>
                    <a:pt x="221" y="1414"/>
                  </a:lnTo>
                  <a:lnTo>
                    <a:pt x="232" y="1426"/>
                  </a:lnTo>
                  <a:lnTo>
                    <a:pt x="240" y="1431"/>
                  </a:lnTo>
                  <a:lnTo>
                    <a:pt x="249" y="1439"/>
                  </a:lnTo>
                  <a:lnTo>
                    <a:pt x="259" y="1447"/>
                  </a:lnTo>
                  <a:lnTo>
                    <a:pt x="268" y="1456"/>
                  </a:lnTo>
                  <a:lnTo>
                    <a:pt x="276" y="1462"/>
                  </a:lnTo>
                  <a:lnTo>
                    <a:pt x="285" y="1469"/>
                  </a:lnTo>
                  <a:lnTo>
                    <a:pt x="291" y="1475"/>
                  </a:lnTo>
                  <a:lnTo>
                    <a:pt x="300" y="1483"/>
                  </a:lnTo>
                  <a:lnTo>
                    <a:pt x="318" y="1477"/>
                  </a:lnTo>
                  <a:lnTo>
                    <a:pt x="337" y="1473"/>
                  </a:lnTo>
                  <a:lnTo>
                    <a:pt x="356" y="1468"/>
                  </a:lnTo>
                  <a:lnTo>
                    <a:pt x="375" y="1464"/>
                  </a:lnTo>
                  <a:lnTo>
                    <a:pt x="394" y="1458"/>
                  </a:lnTo>
                  <a:lnTo>
                    <a:pt x="414" y="1454"/>
                  </a:lnTo>
                  <a:lnTo>
                    <a:pt x="435" y="1449"/>
                  </a:lnTo>
                  <a:lnTo>
                    <a:pt x="458" y="1445"/>
                  </a:lnTo>
                  <a:lnTo>
                    <a:pt x="481" y="1439"/>
                  </a:lnTo>
                  <a:lnTo>
                    <a:pt x="502" y="1431"/>
                  </a:lnTo>
                  <a:lnTo>
                    <a:pt x="525" y="1426"/>
                  </a:lnTo>
                  <a:lnTo>
                    <a:pt x="549" y="1422"/>
                  </a:lnTo>
                  <a:lnTo>
                    <a:pt x="572" y="1414"/>
                  </a:lnTo>
                  <a:lnTo>
                    <a:pt x="597" y="1411"/>
                  </a:lnTo>
                  <a:lnTo>
                    <a:pt x="620" y="1405"/>
                  </a:lnTo>
                  <a:lnTo>
                    <a:pt x="646" y="1399"/>
                  </a:lnTo>
                  <a:lnTo>
                    <a:pt x="669" y="1392"/>
                  </a:lnTo>
                  <a:lnTo>
                    <a:pt x="694" y="1386"/>
                  </a:lnTo>
                  <a:lnTo>
                    <a:pt x="717" y="1380"/>
                  </a:lnTo>
                  <a:lnTo>
                    <a:pt x="743" y="1374"/>
                  </a:lnTo>
                  <a:lnTo>
                    <a:pt x="768" y="1367"/>
                  </a:lnTo>
                  <a:lnTo>
                    <a:pt x="793" y="1361"/>
                  </a:lnTo>
                  <a:lnTo>
                    <a:pt x="817" y="1355"/>
                  </a:lnTo>
                  <a:lnTo>
                    <a:pt x="844" y="1350"/>
                  </a:lnTo>
                  <a:lnTo>
                    <a:pt x="869" y="1342"/>
                  </a:lnTo>
                  <a:lnTo>
                    <a:pt x="893" y="1336"/>
                  </a:lnTo>
                  <a:lnTo>
                    <a:pt x="918" y="1331"/>
                  </a:lnTo>
                  <a:lnTo>
                    <a:pt x="943" y="1323"/>
                  </a:lnTo>
                  <a:lnTo>
                    <a:pt x="968" y="1317"/>
                  </a:lnTo>
                  <a:lnTo>
                    <a:pt x="992" y="1312"/>
                  </a:lnTo>
                  <a:lnTo>
                    <a:pt x="1017" y="1306"/>
                  </a:lnTo>
                  <a:lnTo>
                    <a:pt x="1044" y="1300"/>
                  </a:lnTo>
                  <a:lnTo>
                    <a:pt x="1066" y="1293"/>
                  </a:lnTo>
                  <a:lnTo>
                    <a:pt x="1089" y="1287"/>
                  </a:lnTo>
                  <a:lnTo>
                    <a:pt x="1112" y="1281"/>
                  </a:lnTo>
                  <a:lnTo>
                    <a:pt x="1137" y="1276"/>
                  </a:lnTo>
                  <a:lnTo>
                    <a:pt x="1158" y="1270"/>
                  </a:lnTo>
                  <a:lnTo>
                    <a:pt x="1181" y="1264"/>
                  </a:lnTo>
                  <a:lnTo>
                    <a:pt x="1203" y="1258"/>
                  </a:lnTo>
                  <a:lnTo>
                    <a:pt x="1226" y="1253"/>
                  </a:lnTo>
                  <a:lnTo>
                    <a:pt x="1245" y="1247"/>
                  </a:lnTo>
                  <a:lnTo>
                    <a:pt x="1266" y="1241"/>
                  </a:lnTo>
                  <a:lnTo>
                    <a:pt x="1285" y="1236"/>
                  </a:lnTo>
                  <a:lnTo>
                    <a:pt x="1306" y="1232"/>
                  </a:lnTo>
                  <a:lnTo>
                    <a:pt x="1323" y="1228"/>
                  </a:lnTo>
                  <a:lnTo>
                    <a:pt x="1342" y="1222"/>
                  </a:lnTo>
                  <a:lnTo>
                    <a:pt x="1361" y="1219"/>
                  </a:lnTo>
                  <a:lnTo>
                    <a:pt x="1380" y="1215"/>
                  </a:lnTo>
                  <a:lnTo>
                    <a:pt x="1393" y="1211"/>
                  </a:lnTo>
                  <a:lnTo>
                    <a:pt x="1411" y="1207"/>
                  </a:lnTo>
                  <a:lnTo>
                    <a:pt x="1426" y="1203"/>
                  </a:lnTo>
                  <a:lnTo>
                    <a:pt x="1439" y="1200"/>
                  </a:lnTo>
                  <a:lnTo>
                    <a:pt x="1454" y="1196"/>
                  </a:lnTo>
                  <a:lnTo>
                    <a:pt x="1468" y="1192"/>
                  </a:lnTo>
                  <a:lnTo>
                    <a:pt x="1479" y="1188"/>
                  </a:lnTo>
                  <a:lnTo>
                    <a:pt x="1490" y="1188"/>
                  </a:lnTo>
                  <a:lnTo>
                    <a:pt x="1500" y="1184"/>
                  </a:lnTo>
                  <a:lnTo>
                    <a:pt x="1509" y="1182"/>
                  </a:lnTo>
                  <a:lnTo>
                    <a:pt x="1517" y="1179"/>
                  </a:lnTo>
                  <a:lnTo>
                    <a:pt x="1525" y="1179"/>
                  </a:lnTo>
                  <a:lnTo>
                    <a:pt x="1530" y="1177"/>
                  </a:lnTo>
                  <a:lnTo>
                    <a:pt x="1538" y="1175"/>
                  </a:lnTo>
                  <a:lnTo>
                    <a:pt x="1542" y="1175"/>
                  </a:lnTo>
                  <a:lnTo>
                    <a:pt x="1545" y="1175"/>
                  </a:lnTo>
                  <a:lnTo>
                    <a:pt x="1492" y="686"/>
                  </a:lnTo>
                  <a:lnTo>
                    <a:pt x="1321" y="21"/>
                  </a:lnTo>
                  <a:lnTo>
                    <a:pt x="772" y="103"/>
                  </a:lnTo>
                  <a:lnTo>
                    <a:pt x="762" y="84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Freeform 214"/>
            <p:cNvSpPr>
              <a:spLocks/>
            </p:cNvSpPr>
            <p:nvPr/>
          </p:nvSpPr>
          <p:spPr bwMode="auto">
            <a:xfrm>
              <a:off x="390" y="3906"/>
              <a:ext cx="419" cy="175"/>
            </a:xfrm>
            <a:custGeom>
              <a:avLst/>
              <a:gdLst>
                <a:gd name="T0" fmla="*/ 32 w 838"/>
                <a:gd name="T1" fmla="*/ 175 h 350"/>
                <a:gd name="T2" fmla="*/ 247 w 838"/>
                <a:gd name="T3" fmla="*/ 116 h 350"/>
                <a:gd name="T4" fmla="*/ 283 w 838"/>
                <a:gd name="T5" fmla="*/ 59 h 350"/>
                <a:gd name="T6" fmla="*/ 419 w 838"/>
                <a:gd name="T7" fmla="*/ 25 h 350"/>
                <a:gd name="T8" fmla="*/ 414 w 838"/>
                <a:gd name="T9" fmla="*/ 0 h 350"/>
                <a:gd name="T10" fmla="*/ 285 w 838"/>
                <a:gd name="T11" fmla="*/ 27 h 350"/>
                <a:gd name="T12" fmla="*/ 145 w 838"/>
                <a:gd name="T13" fmla="*/ 91 h 350"/>
                <a:gd name="T14" fmla="*/ 0 w 838"/>
                <a:gd name="T15" fmla="*/ 155 h 350"/>
                <a:gd name="T16" fmla="*/ 32 w 838"/>
                <a:gd name="T17" fmla="*/ 175 h 350"/>
                <a:gd name="T18" fmla="*/ 32 w 838"/>
                <a:gd name="T19" fmla="*/ 175 h 3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38" h="350">
                  <a:moveTo>
                    <a:pt x="63" y="350"/>
                  </a:moveTo>
                  <a:lnTo>
                    <a:pt x="494" y="232"/>
                  </a:lnTo>
                  <a:lnTo>
                    <a:pt x="565" y="118"/>
                  </a:lnTo>
                  <a:lnTo>
                    <a:pt x="838" y="50"/>
                  </a:lnTo>
                  <a:lnTo>
                    <a:pt x="827" y="0"/>
                  </a:lnTo>
                  <a:lnTo>
                    <a:pt x="570" y="54"/>
                  </a:lnTo>
                  <a:lnTo>
                    <a:pt x="289" y="181"/>
                  </a:lnTo>
                  <a:lnTo>
                    <a:pt x="0" y="310"/>
                  </a:lnTo>
                  <a:lnTo>
                    <a:pt x="63" y="350"/>
                  </a:lnTo>
                  <a:close/>
                </a:path>
              </a:pathLst>
            </a:custGeom>
            <a:solidFill>
              <a:srgbClr val="B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Freeform 215"/>
            <p:cNvSpPr>
              <a:spLocks/>
            </p:cNvSpPr>
            <p:nvPr/>
          </p:nvSpPr>
          <p:spPr bwMode="auto">
            <a:xfrm>
              <a:off x="719" y="4096"/>
              <a:ext cx="25" cy="207"/>
            </a:xfrm>
            <a:custGeom>
              <a:avLst/>
              <a:gdLst>
                <a:gd name="T0" fmla="*/ 25 w 49"/>
                <a:gd name="T1" fmla="*/ 13 h 412"/>
                <a:gd name="T2" fmla="*/ 24 w 49"/>
                <a:gd name="T3" fmla="*/ 24 h 412"/>
                <a:gd name="T4" fmla="*/ 23 w 49"/>
                <a:gd name="T5" fmla="*/ 35 h 412"/>
                <a:gd name="T6" fmla="*/ 23 w 49"/>
                <a:gd name="T7" fmla="*/ 48 h 412"/>
                <a:gd name="T8" fmla="*/ 22 w 49"/>
                <a:gd name="T9" fmla="*/ 60 h 412"/>
                <a:gd name="T10" fmla="*/ 21 w 49"/>
                <a:gd name="T11" fmla="*/ 69 h 412"/>
                <a:gd name="T12" fmla="*/ 21 w 49"/>
                <a:gd name="T13" fmla="*/ 76 h 412"/>
                <a:gd name="T14" fmla="*/ 21 w 49"/>
                <a:gd name="T15" fmla="*/ 83 h 412"/>
                <a:gd name="T16" fmla="*/ 20 w 49"/>
                <a:gd name="T17" fmla="*/ 90 h 412"/>
                <a:gd name="T18" fmla="*/ 20 w 49"/>
                <a:gd name="T19" fmla="*/ 97 h 412"/>
                <a:gd name="T20" fmla="*/ 20 w 49"/>
                <a:gd name="T21" fmla="*/ 105 h 412"/>
                <a:gd name="T22" fmla="*/ 20 w 49"/>
                <a:gd name="T23" fmla="*/ 112 h 412"/>
                <a:gd name="T24" fmla="*/ 19 w 49"/>
                <a:gd name="T25" fmla="*/ 118 h 412"/>
                <a:gd name="T26" fmla="*/ 18 w 49"/>
                <a:gd name="T27" fmla="*/ 126 h 412"/>
                <a:gd name="T28" fmla="*/ 18 w 49"/>
                <a:gd name="T29" fmla="*/ 133 h 412"/>
                <a:gd name="T30" fmla="*/ 18 w 49"/>
                <a:gd name="T31" fmla="*/ 139 h 412"/>
                <a:gd name="T32" fmla="*/ 17 w 49"/>
                <a:gd name="T33" fmla="*/ 146 h 412"/>
                <a:gd name="T34" fmla="*/ 16 w 49"/>
                <a:gd name="T35" fmla="*/ 153 h 412"/>
                <a:gd name="T36" fmla="*/ 16 w 49"/>
                <a:gd name="T37" fmla="*/ 159 h 412"/>
                <a:gd name="T38" fmla="*/ 16 w 49"/>
                <a:gd name="T39" fmla="*/ 169 h 412"/>
                <a:gd name="T40" fmla="*/ 14 w 49"/>
                <a:gd name="T41" fmla="*/ 180 h 412"/>
                <a:gd name="T42" fmla="*/ 14 w 49"/>
                <a:gd name="T43" fmla="*/ 192 h 412"/>
                <a:gd name="T44" fmla="*/ 13 w 49"/>
                <a:gd name="T45" fmla="*/ 202 h 412"/>
                <a:gd name="T46" fmla="*/ 11 w 49"/>
                <a:gd name="T47" fmla="*/ 206 h 412"/>
                <a:gd name="T48" fmla="*/ 2 w 49"/>
                <a:gd name="T49" fmla="*/ 203 h 412"/>
                <a:gd name="T50" fmla="*/ 0 w 49"/>
                <a:gd name="T51" fmla="*/ 196 h 412"/>
                <a:gd name="T52" fmla="*/ 2 w 49"/>
                <a:gd name="T53" fmla="*/ 184 h 412"/>
                <a:gd name="T54" fmla="*/ 3 w 49"/>
                <a:gd name="T55" fmla="*/ 171 h 412"/>
                <a:gd name="T56" fmla="*/ 4 w 49"/>
                <a:gd name="T57" fmla="*/ 158 h 412"/>
                <a:gd name="T58" fmla="*/ 6 w 49"/>
                <a:gd name="T59" fmla="*/ 146 h 412"/>
                <a:gd name="T60" fmla="*/ 6 w 49"/>
                <a:gd name="T61" fmla="*/ 134 h 412"/>
                <a:gd name="T62" fmla="*/ 7 w 49"/>
                <a:gd name="T63" fmla="*/ 121 h 412"/>
                <a:gd name="T64" fmla="*/ 8 w 49"/>
                <a:gd name="T65" fmla="*/ 109 h 412"/>
                <a:gd name="T66" fmla="*/ 8 w 49"/>
                <a:gd name="T67" fmla="*/ 96 h 412"/>
                <a:gd name="T68" fmla="*/ 8 w 49"/>
                <a:gd name="T69" fmla="*/ 84 h 412"/>
                <a:gd name="T70" fmla="*/ 9 w 49"/>
                <a:gd name="T71" fmla="*/ 70 h 412"/>
                <a:gd name="T72" fmla="*/ 10 w 49"/>
                <a:gd name="T73" fmla="*/ 58 h 412"/>
                <a:gd name="T74" fmla="*/ 11 w 49"/>
                <a:gd name="T75" fmla="*/ 46 h 412"/>
                <a:gd name="T76" fmla="*/ 12 w 49"/>
                <a:gd name="T77" fmla="*/ 33 h 412"/>
                <a:gd name="T78" fmla="*/ 13 w 49"/>
                <a:gd name="T79" fmla="*/ 22 h 412"/>
                <a:gd name="T80" fmla="*/ 15 w 49"/>
                <a:gd name="T81" fmla="*/ 10 h 412"/>
                <a:gd name="T82" fmla="*/ 17 w 49"/>
                <a:gd name="T83" fmla="*/ 1 h 412"/>
                <a:gd name="T84" fmla="*/ 20 w 49"/>
                <a:gd name="T85" fmla="*/ 1 h 412"/>
                <a:gd name="T86" fmla="*/ 24 w 49"/>
                <a:gd name="T87" fmla="*/ 7 h 412"/>
                <a:gd name="T88" fmla="*/ 25 w 49"/>
                <a:gd name="T89" fmla="*/ 9 h 4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" h="412">
                  <a:moveTo>
                    <a:pt x="49" y="17"/>
                  </a:moveTo>
                  <a:lnTo>
                    <a:pt x="49" y="26"/>
                  </a:lnTo>
                  <a:lnTo>
                    <a:pt x="47" y="36"/>
                  </a:lnTo>
                  <a:lnTo>
                    <a:pt x="47" y="47"/>
                  </a:lnTo>
                  <a:lnTo>
                    <a:pt x="47" y="58"/>
                  </a:lnTo>
                  <a:lnTo>
                    <a:pt x="45" y="70"/>
                  </a:lnTo>
                  <a:lnTo>
                    <a:pt x="45" y="81"/>
                  </a:lnTo>
                  <a:lnTo>
                    <a:pt x="45" y="95"/>
                  </a:lnTo>
                  <a:lnTo>
                    <a:pt x="45" y="108"/>
                  </a:lnTo>
                  <a:lnTo>
                    <a:pt x="43" y="119"/>
                  </a:lnTo>
                  <a:lnTo>
                    <a:pt x="42" y="133"/>
                  </a:lnTo>
                  <a:lnTo>
                    <a:pt x="42" y="138"/>
                  </a:lnTo>
                  <a:lnTo>
                    <a:pt x="42" y="146"/>
                  </a:lnTo>
                  <a:lnTo>
                    <a:pt x="42" y="152"/>
                  </a:lnTo>
                  <a:lnTo>
                    <a:pt x="42" y="159"/>
                  </a:lnTo>
                  <a:lnTo>
                    <a:pt x="42" y="165"/>
                  </a:lnTo>
                  <a:lnTo>
                    <a:pt x="42" y="173"/>
                  </a:lnTo>
                  <a:lnTo>
                    <a:pt x="40" y="180"/>
                  </a:lnTo>
                  <a:lnTo>
                    <a:pt x="40" y="188"/>
                  </a:lnTo>
                  <a:lnTo>
                    <a:pt x="40" y="193"/>
                  </a:lnTo>
                  <a:lnTo>
                    <a:pt x="40" y="201"/>
                  </a:lnTo>
                  <a:lnTo>
                    <a:pt x="40" y="209"/>
                  </a:lnTo>
                  <a:lnTo>
                    <a:pt x="40" y="216"/>
                  </a:lnTo>
                  <a:lnTo>
                    <a:pt x="40" y="222"/>
                  </a:lnTo>
                  <a:lnTo>
                    <a:pt x="40" y="230"/>
                  </a:lnTo>
                  <a:lnTo>
                    <a:pt x="38" y="235"/>
                  </a:lnTo>
                  <a:lnTo>
                    <a:pt x="38" y="243"/>
                  </a:lnTo>
                  <a:lnTo>
                    <a:pt x="36" y="251"/>
                  </a:lnTo>
                  <a:lnTo>
                    <a:pt x="36" y="256"/>
                  </a:lnTo>
                  <a:lnTo>
                    <a:pt x="36" y="264"/>
                  </a:lnTo>
                  <a:lnTo>
                    <a:pt x="36" y="271"/>
                  </a:lnTo>
                  <a:lnTo>
                    <a:pt x="36" y="277"/>
                  </a:lnTo>
                  <a:lnTo>
                    <a:pt x="36" y="285"/>
                  </a:lnTo>
                  <a:lnTo>
                    <a:pt x="34" y="290"/>
                  </a:lnTo>
                  <a:lnTo>
                    <a:pt x="34" y="298"/>
                  </a:lnTo>
                  <a:lnTo>
                    <a:pt x="32" y="304"/>
                  </a:lnTo>
                  <a:lnTo>
                    <a:pt x="32" y="311"/>
                  </a:lnTo>
                  <a:lnTo>
                    <a:pt x="32" y="317"/>
                  </a:lnTo>
                  <a:lnTo>
                    <a:pt x="32" y="325"/>
                  </a:lnTo>
                  <a:lnTo>
                    <a:pt x="32" y="336"/>
                  </a:lnTo>
                  <a:lnTo>
                    <a:pt x="30" y="347"/>
                  </a:lnTo>
                  <a:lnTo>
                    <a:pt x="28" y="359"/>
                  </a:lnTo>
                  <a:lnTo>
                    <a:pt x="28" y="372"/>
                  </a:lnTo>
                  <a:lnTo>
                    <a:pt x="28" y="382"/>
                  </a:lnTo>
                  <a:lnTo>
                    <a:pt x="28" y="393"/>
                  </a:lnTo>
                  <a:lnTo>
                    <a:pt x="26" y="403"/>
                  </a:lnTo>
                  <a:lnTo>
                    <a:pt x="26" y="412"/>
                  </a:lnTo>
                  <a:lnTo>
                    <a:pt x="21" y="410"/>
                  </a:lnTo>
                  <a:lnTo>
                    <a:pt x="11" y="408"/>
                  </a:lnTo>
                  <a:lnTo>
                    <a:pt x="4" y="404"/>
                  </a:lnTo>
                  <a:lnTo>
                    <a:pt x="0" y="404"/>
                  </a:lnTo>
                  <a:lnTo>
                    <a:pt x="0" y="391"/>
                  </a:lnTo>
                  <a:lnTo>
                    <a:pt x="2" y="378"/>
                  </a:lnTo>
                  <a:lnTo>
                    <a:pt x="4" y="366"/>
                  </a:lnTo>
                  <a:lnTo>
                    <a:pt x="5" y="353"/>
                  </a:lnTo>
                  <a:lnTo>
                    <a:pt x="5" y="340"/>
                  </a:lnTo>
                  <a:lnTo>
                    <a:pt x="7" y="328"/>
                  </a:lnTo>
                  <a:lnTo>
                    <a:pt x="7" y="315"/>
                  </a:lnTo>
                  <a:lnTo>
                    <a:pt x="11" y="304"/>
                  </a:lnTo>
                  <a:lnTo>
                    <a:pt x="11" y="290"/>
                  </a:lnTo>
                  <a:lnTo>
                    <a:pt x="11" y="279"/>
                  </a:lnTo>
                  <a:lnTo>
                    <a:pt x="11" y="266"/>
                  </a:lnTo>
                  <a:lnTo>
                    <a:pt x="13" y="254"/>
                  </a:lnTo>
                  <a:lnTo>
                    <a:pt x="13" y="241"/>
                  </a:lnTo>
                  <a:lnTo>
                    <a:pt x="15" y="230"/>
                  </a:lnTo>
                  <a:lnTo>
                    <a:pt x="15" y="216"/>
                  </a:lnTo>
                  <a:lnTo>
                    <a:pt x="15" y="205"/>
                  </a:lnTo>
                  <a:lnTo>
                    <a:pt x="15" y="192"/>
                  </a:lnTo>
                  <a:lnTo>
                    <a:pt x="15" y="178"/>
                  </a:lnTo>
                  <a:lnTo>
                    <a:pt x="15" y="167"/>
                  </a:lnTo>
                  <a:lnTo>
                    <a:pt x="17" y="154"/>
                  </a:lnTo>
                  <a:lnTo>
                    <a:pt x="17" y="140"/>
                  </a:lnTo>
                  <a:lnTo>
                    <a:pt x="19" y="129"/>
                  </a:lnTo>
                  <a:lnTo>
                    <a:pt x="19" y="116"/>
                  </a:lnTo>
                  <a:lnTo>
                    <a:pt x="21" y="104"/>
                  </a:lnTo>
                  <a:lnTo>
                    <a:pt x="21" y="91"/>
                  </a:lnTo>
                  <a:lnTo>
                    <a:pt x="21" y="79"/>
                  </a:lnTo>
                  <a:lnTo>
                    <a:pt x="23" y="66"/>
                  </a:lnTo>
                  <a:lnTo>
                    <a:pt x="24" y="55"/>
                  </a:lnTo>
                  <a:lnTo>
                    <a:pt x="26" y="43"/>
                  </a:lnTo>
                  <a:lnTo>
                    <a:pt x="28" y="32"/>
                  </a:lnTo>
                  <a:lnTo>
                    <a:pt x="30" y="19"/>
                  </a:lnTo>
                  <a:lnTo>
                    <a:pt x="34" y="7"/>
                  </a:lnTo>
                  <a:lnTo>
                    <a:pt x="34" y="1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2" y="5"/>
                  </a:lnTo>
                  <a:lnTo>
                    <a:pt x="47" y="13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Freeform 216"/>
            <p:cNvSpPr>
              <a:spLocks/>
            </p:cNvSpPr>
            <p:nvPr/>
          </p:nvSpPr>
          <p:spPr bwMode="auto">
            <a:xfrm>
              <a:off x="338" y="3975"/>
              <a:ext cx="354" cy="205"/>
            </a:xfrm>
            <a:custGeom>
              <a:avLst/>
              <a:gdLst>
                <a:gd name="T0" fmla="*/ 354 w 708"/>
                <a:gd name="T1" fmla="*/ 102 h 411"/>
                <a:gd name="T2" fmla="*/ 311 w 708"/>
                <a:gd name="T3" fmla="*/ 204 h 411"/>
                <a:gd name="T4" fmla="*/ 304 w 708"/>
                <a:gd name="T5" fmla="*/ 204 h 411"/>
                <a:gd name="T6" fmla="*/ 296 w 708"/>
                <a:gd name="T7" fmla="*/ 204 h 411"/>
                <a:gd name="T8" fmla="*/ 288 w 708"/>
                <a:gd name="T9" fmla="*/ 204 h 411"/>
                <a:gd name="T10" fmla="*/ 282 w 708"/>
                <a:gd name="T11" fmla="*/ 204 h 411"/>
                <a:gd name="T12" fmla="*/ 275 w 708"/>
                <a:gd name="T13" fmla="*/ 204 h 411"/>
                <a:gd name="T14" fmla="*/ 268 w 708"/>
                <a:gd name="T15" fmla="*/ 203 h 411"/>
                <a:gd name="T16" fmla="*/ 260 w 708"/>
                <a:gd name="T17" fmla="*/ 203 h 411"/>
                <a:gd name="T18" fmla="*/ 252 w 708"/>
                <a:gd name="T19" fmla="*/ 202 h 411"/>
                <a:gd name="T20" fmla="*/ 244 w 708"/>
                <a:gd name="T21" fmla="*/ 202 h 411"/>
                <a:gd name="T22" fmla="*/ 236 w 708"/>
                <a:gd name="T23" fmla="*/ 201 h 411"/>
                <a:gd name="T24" fmla="*/ 229 w 708"/>
                <a:gd name="T25" fmla="*/ 201 h 411"/>
                <a:gd name="T26" fmla="*/ 220 w 708"/>
                <a:gd name="T27" fmla="*/ 200 h 411"/>
                <a:gd name="T28" fmla="*/ 212 w 708"/>
                <a:gd name="T29" fmla="*/ 200 h 411"/>
                <a:gd name="T30" fmla="*/ 205 w 708"/>
                <a:gd name="T31" fmla="*/ 200 h 411"/>
                <a:gd name="T32" fmla="*/ 197 w 708"/>
                <a:gd name="T33" fmla="*/ 200 h 411"/>
                <a:gd name="T34" fmla="*/ 189 w 708"/>
                <a:gd name="T35" fmla="*/ 199 h 411"/>
                <a:gd name="T36" fmla="*/ 180 w 708"/>
                <a:gd name="T37" fmla="*/ 199 h 411"/>
                <a:gd name="T38" fmla="*/ 172 w 708"/>
                <a:gd name="T39" fmla="*/ 199 h 411"/>
                <a:gd name="T40" fmla="*/ 163 w 708"/>
                <a:gd name="T41" fmla="*/ 199 h 411"/>
                <a:gd name="T42" fmla="*/ 155 w 708"/>
                <a:gd name="T43" fmla="*/ 198 h 411"/>
                <a:gd name="T44" fmla="*/ 147 w 708"/>
                <a:gd name="T45" fmla="*/ 197 h 411"/>
                <a:gd name="T46" fmla="*/ 138 w 708"/>
                <a:gd name="T47" fmla="*/ 197 h 411"/>
                <a:gd name="T48" fmla="*/ 129 w 708"/>
                <a:gd name="T49" fmla="*/ 197 h 411"/>
                <a:gd name="T50" fmla="*/ 120 w 708"/>
                <a:gd name="T51" fmla="*/ 196 h 411"/>
                <a:gd name="T52" fmla="*/ 112 w 708"/>
                <a:gd name="T53" fmla="*/ 196 h 411"/>
                <a:gd name="T54" fmla="*/ 103 w 708"/>
                <a:gd name="T55" fmla="*/ 196 h 411"/>
                <a:gd name="T56" fmla="*/ 94 w 708"/>
                <a:gd name="T57" fmla="*/ 196 h 411"/>
                <a:gd name="T58" fmla="*/ 85 w 708"/>
                <a:gd name="T59" fmla="*/ 196 h 411"/>
                <a:gd name="T60" fmla="*/ 77 w 708"/>
                <a:gd name="T61" fmla="*/ 196 h 411"/>
                <a:gd name="T62" fmla="*/ 67 w 708"/>
                <a:gd name="T63" fmla="*/ 196 h 411"/>
                <a:gd name="T64" fmla="*/ 58 w 708"/>
                <a:gd name="T65" fmla="*/ 196 h 411"/>
                <a:gd name="T66" fmla="*/ 0 w 708"/>
                <a:gd name="T67" fmla="*/ 119 h 411"/>
                <a:gd name="T68" fmla="*/ 6 w 708"/>
                <a:gd name="T69" fmla="*/ 116 h 411"/>
                <a:gd name="T70" fmla="*/ 10 w 708"/>
                <a:gd name="T71" fmla="*/ 114 h 411"/>
                <a:gd name="T72" fmla="*/ 307 w 708"/>
                <a:gd name="T73" fmla="*/ 197 h 411"/>
                <a:gd name="T74" fmla="*/ 337 w 708"/>
                <a:gd name="T75" fmla="*/ 101 h 411"/>
                <a:gd name="T76" fmla="*/ 326 w 708"/>
                <a:gd name="T77" fmla="*/ 88 h 411"/>
                <a:gd name="T78" fmla="*/ 317 w 708"/>
                <a:gd name="T79" fmla="*/ 78 h 411"/>
                <a:gd name="T80" fmla="*/ 311 w 708"/>
                <a:gd name="T81" fmla="*/ 71 h 411"/>
                <a:gd name="T82" fmla="*/ 307 w 708"/>
                <a:gd name="T83" fmla="*/ 64 h 411"/>
                <a:gd name="T84" fmla="*/ 301 w 708"/>
                <a:gd name="T85" fmla="*/ 58 h 411"/>
                <a:gd name="T86" fmla="*/ 296 w 708"/>
                <a:gd name="T87" fmla="*/ 51 h 411"/>
                <a:gd name="T88" fmla="*/ 290 w 708"/>
                <a:gd name="T89" fmla="*/ 44 h 411"/>
                <a:gd name="T90" fmla="*/ 282 w 708"/>
                <a:gd name="T91" fmla="*/ 33 h 411"/>
                <a:gd name="T92" fmla="*/ 271 w 708"/>
                <a:gd name="T93" fmla="*/ 21 h 411"/>
                <a:gd name="T94" fmla="*/ 261 w 708"/>
                <a:gd name="T95" fmla="*/ 8 h 411"/>
                <a:gd name="T96" fmla="*/ 266 w 708"/>
                <a:gd name="T97" fmla="*/ 0 h 4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08" h="411">
                  <a:moveTo>
                    <a:pt x="531" y="0"/>
                  </a:moveTo>
                  <a:lnTo>
                    <a:pt x="708" y="204"/>
                  </a:lnTo>
                  <a:lnTo>
                    <a:pt x="630" y="411"/>
                  </a:lnTo>
                  <a:lnTo>
                    <a:pt x="622" y="409"/>
                  </a:lnTo>
                  <a:lnTo>
                    <a:pt x="614" y="409"/>
                  </a:lnTo>
                  <a:lnTo>
                    <a:pt x="607" y="409"/>
                  </a:lnTo>
                  <a:lnTo>
                    <a:pt x="599" y="409"/>
                  </a:lnTo>
                  <a:lnTo>
                    <a:pt x="592" y="409"/>
                  </a:lnTo>
                  <a:lnTo>
                    <a:pt x="584" y="409"/>
                  </a:lnTo>
                  <a:lnTo>
                    <a:pt x="576" y="409"/>
                  </a:lnTo>
                  <a:lnTo>
                    <a:pt x="571" y="409"/>
                  </a:lnTo>
                  <a:lnTo>
                    <a:pt x="563" y="409"/>
                  </a:lnTo>
                  <a:lnTo>
                    <a:pt x="556" y="409"/>
                  </a:lnTo>
                  <a:lnTo>
                    <a:pt x="550" y="409"/>
                  </a:lnTo>
                  <a:lnTo>
                    <a:pt x="542" y="409"/>
                  </a:lnTo>
                  <a:lnTo>
                    <a:pt x="535" y="407"/>
                  </a:lnTo>
                  <a:lnTo>
                    <a:pt x="527" y="407"/>
                  </a:lnTo>
                  <a:lnTo>
                    <a:pt x="519" y="407"/>
                  </a:lnTo>
                  <a:lnTo>
                    <a:pt x="512" y="407"/>
                  </a:lnTo>
                  <a:lnTo>
                    <a:pt x="504" y="405"/>
                  </a:lnTo>
                  <a:lnTo>
                    <a:pt x="497" y="405"/>
                  </a:lnTo>
                  <a:lnTo>
                    <a:pt x="487" y="405"/>
                  </a:lnTo>
                  <a:lnTo>
                    <a:pt x="479" y="405"/>
                  </a:lnTo>
                  <a:lnTo>
                    <a:pt x="472" y="403"/>
                  </a:lnTo>
                  <a:lnTo>
                    <a:pt x="464" y="403"/>
                  </a:lnTo>
                  <a:lnTo>
                    <a:pt x="457" y="403"/>
                  </a:lnTo>
                  <a:lnTo>
                    <a:pt x="449" y="403"/>
                  </a:lnTo>
                  <a:lnTo>
                    <a:pt x="440" y="401"/>
                  </a:lnTo>
                  <a:lnTo>
                    <a:pt x="434" y="401"/>
                  </a:lnTo>
                  <a:lnTo>
                    <a:pt x="424" y="401"/>
                  </a:lnTo>
                  <a:lnTo>
                    <a:pt x="417" y="401"/>
                  </a:lnTo>
                  <a:lnTo>
                    <a:pt x="409" y="401"/>
                  </a:lnTo>
                  <a:lnTo>
                    <a:pt x="402" y="401"/>
                  </a:lnTo>
                  <a:lnTo>
                    <a:pt x="394" y="401"/>
                  </a:lnTo>
                  <a:lnTo>
                    <a:pt x="386" y="401"/>
                  </a:lnTo>
                  <a:lnTo>
                    <a:pt x="377" y="399"/>
                  </a:lnTo>
                  <a:lnTo>
                    <a:pt x="369" y="399"/>
                  </a:lnTo>
                  <a:lnTo>
                    <a:pt x="360" y="398"/>
                  </a:lnTo>
                  <a:lnTo>
                    <a:pt x="352" y="398"/>
                  </a:lnTo>
                  <a:lnTo>
                    <a:pt x="343" y="398"/>
                  </a:lnTo>
                  <a:lnTo>
                    <a:pt x="335" y="398"/>
                  </a:lnTo>
                  <a:lnTo>
                    <a:pt x="326" y="398"/>
                  </a:lnTo>
                  <a:lnTo>
                    <a:pt x="318" y="398"/>
                  </a:lnTo>
                  <a:lnTo>
                    <a:pt x="310" y="396"/>
                  </a:lnTo>
                  <a:lnTo>
                    <a:pt x="301" y="396"/>
                  </a:lnTo>
                  <a:lnTo>
                    <a:pt x="293" y="394"/>
                  </a:lnTo>
                  <a:lnTo>
                    <a:pt x="284" y="394"/>
                  </a:lnTo>
                  <a:lnTo>
                    <a:pt x="276" y="394"/>
                  </a:lnTo>
                  <a:lnTo>
                    <a:pt x="267" y="394"/>
                  </a:lnTo>
                  <a:lnTo>
                    <a:pt x="257" y="394"/>
                  </a:lnTo>
                  <a:lnTo>
                    <a:pt x="251" y="394"/>
                  </a:lnTo>
                  <a:lnTo>
                    <a:pt x="240" y="392"/>
                  </a:lnTo>
                  <a:lnTo>
                    <a:pt x="232" y="392"/>
                  </a:lnTo>
                  <a:lnTo>
                    <a:pt x="223" y="392"/>
                  </a:lnTo>
                  <a:lnTo>
                    <a:pt x="215" y="392"/>
                  </a:lnTo>
                  <a:lnTo>
                    <a:pt x="206" y="392"/>
                  </a:lnTo>
                  <a:lnTo>
                    <a:pt x="196" y="392"/>
                  </a:lnTo>
                  <a:lnTo>
                    <a:pt x="187" y="392"/>
                  </a:lnTo>
                  <a:lnTo>
                    <a:pt x="179" y="392"/>
                  </a:lnTo>
                  <a:lnTo>
                    <a:pt x="170" y="392"/>
                  </a:lnTo>
                  <a:lnTo>
                    <a:pt x="160" y="392"/>
                  </a:lnTo>
                  <a:lnTo>
                    <a:pt x="153" y="392"/>
                  </a:lnTo>
                  <a:lnTo>
                    <a:pt x="143" y="392"/>
                  </a:lnTo>
                  <a:lnTo>
                    <a:pt x="134" y="392"/>
                  </a:lnTo>
                  <a:lnTo>
                    <a:pt x="124" y="392"/>
                  </a:lnTo>
                  <a:lnTo>
                    <a:pt x="116" y="392"/>
                  </a:lnTo>
                  <a:lnTo>
                    <a:pt x="107" y="392"/>
                  </a:lnTo>
                  <a:lnTo>
                    <a:pt x="0" y="238"/>
                  </a:lnTo>
                  <a:lnTo>
                    <a:pt x="4" y="236"/>
                  </a:lnTo>
                  <a:lnTo>
                    <a:pt x="12" y="232"/>
                  </a:lnTo>
                  <a:lnTo>
                    <a:pt x="16" y="230"/>
                  </a:lnTo>
                  <a:lnTo>
                    <a:pt x="19" y="228"/>
                  </a:lnTo>
                  <a:lnTo>
                    <a:pt x="113" y="367"/>
                  </a:lnTo>
                  <a:lnTo>
                    <a:pt x="613" y="394"/>
                  </a:lnTo>
                  <a:lnTo>
                    <a:pt x="685" y="213"/>
                  </a:lnTo>
                  <a:lnTo>
                    <a:pt x="673" y="202"/>
                  </a:lnTo>
                  <a:lnTo>
                    <a:pt x="662" y="188"/>
                  </a:lnTo>
                  <a:lnTo>
                    <a:pt x="651" y="177"/>
                  </a:lnTo>
                  <a:lnTo>
                    <a:pt x="641" y="164"/>
                  </a:lnTo>
                  <a:lnTo>
                    <a:pt x="633" y="156"/>
                  </a:lnTo>
                  <a:lnTo>
                    <a:pt x="630" y="150"/>
                  </a:lnTo>
                  <a:lnTo>
                    <a:pt x="622" y="143"/>
                  </a:lnTo>
                  <a:lnTo>
                    <a:pt x="618" y="137"/>
                  </a:lnTo>
                  <a:lnTo>
                    <a:pt x="613" y="129"/>
                  </a:lnTo>
                  <a:lnTo>
                    <a:pt x="607" y="124"/>
                  </a:lnTo>
                  <a:lnTo>
                    <a:pt x="601" y="116"/>
                  </a:lnTo>
                  <a:lnTo>
                    <a:pt x="597" y="109"/>
                  </a:lnTo>
                  <a:lnTo>
                    <a:pt x="592" y="103"/>
                  </a:lnTo>
                  <a:lnTo>
                    <a:pt x="586" y="95"/>
                  </a:lnTo>
                  <a:lnTo>
                    <a:pt x="580" y="88"/>
                  </a:lnTo>
                  <a:lnTo>
                    <a:pt x="575" y="82"/>
                  </a:lnTo>
                  <a:lnTo>
                    <a:pt x="563" y="67"/>
                  </a:lnTo>
                  <a:lnTo>
                    <a:pt x="554" y="55"/>
                  </a:lnTo>
                  <a:lnTo>
                    <a:pt x="542" y="42"/>
                  </a:lnTo>
                  <a:lnTo>
                    <a:pt x="531" y="29"/>
                  </a:lnTo>
                  <a:lnTo>
                    <a:pt x="521" y="17"/>
                  </a:lnTo>
                  <a:lnTo>
                    <a:pt x="510" y="8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Freeform 217"/>
            <p:cNvSpPr>
              <a:spLocks/>
            </p:cNvSpPr>
            <p:nvPr/>
          </p:nvSpPr>
          <p:spPr bwMode="auto">
            <a:xfrm>
              <a:off x="391" y="4064"/>
              <a:ext cx="301" cy="53"/>
            </a:xfrm>
            <a:custGeom>
              <a:avLst/>
              <a:gdLst>
                <a:gd name="T0" fmla="*/ 15 w 603"/>
                <a:gd name="T1" fmla="*/ 0 h 106"/>
                <a:gd name="T2" fmla="*/ 57 w 603"/>
                <a:gd name="T3" fmla="*/ 45 h 106"/>
                <a:gd name="T4" fmla="*/ 301 w 603"/>
                <a:gd name="T5" fmla="*/ 12 h 106"/>
                <a:gd name="T6" fmla="*/ 296 w 603"/>
                <a:gd name="T7" fmla="*/ 25 h 106"/>
                <a:gd name="T8" fmla="*/ 51 w 603"/>
                <a:gd name="T9" fmla="*/ 53 h 106"/>
                <a:gd name="T10" fmla="*/ 0 w 603"/>
                <a:gd name="T11" fmla="*/ 4 h 106"/>
                <a:gd name="T12" fmla="*/ 15 w 603"/>
                <a:gd name="T13" fmla="*/ 0 h 106"/>
                <a:gd name="T14" fmla="*/ 15 w 603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3" h="106">
                  <a:moveTo>
                    <a:pt x="30" y="0"/>
                  </a:moveTo>
                  <a:lnTo>
                    <a:pt x="114" y="89"/>
                  </a:lnTo>
                  <a:lnTo>
                    <a:pt x="603" y="23"/>
                  </a:lnTo>
                  <a:lnTo>
                    <a:pt x="593" y="49"/>
                  </a:lnTo>
                  <a:lnTo>
                    <a:pt x="103" y="106"/>
                  </a:lnTo>
                  <a:lnTo>
                    <a:pt x="0" y="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Freeform 218"/>
            <p:cNvSpPr>
              <a:spLocks/>
            </p:cNvSpPr>
            <p:nvPr/>
          </p:nvSpPr>
          <p:spPr bwMode="auto">
            <a:xfrm>
              <a:off x="1054" y="3935"/>
              <a:ext cx="275" cy="107"/>
            </a:xfrm>
            <a:custGeom>
              <a:avLst/>
              <a:gdLst>
                <a:gd name="T0" fmla="*/ 274 w 549"/>
                <a:gd name="T1" fmla="*/ 5 h 215"/>
                <a:gd name="T2" fmla="*/ 268 w 549"/>
                <a:gd name="T3" fmla="*/ 13 h 215"/>
                <a:gd name="T4" fmla="*/ 256 w 549"/>
                <a:gd name="T5" fmla="*/ 17 h 215"/>
                <a:gd name="T6" fmla="*/ 244 w 549"/>
                <a:gd name="T7" fmla="*/ 21 h 215"/>
                <a:gd name="T8" fmla="*/ 233 w 549"/>
                <a:gd name="T9" fmla="*/ 26 h 215"/>
                <a:gd name="T10" fmla="*/ 221 w 549"/>
                <a:gd name="T11" fmla="*/ 29 h 215"/>
                <a:gd name="T12" fmla="*/ 209 w 549"/>
                <a:gd name="T13" fmla="*/ 33 h 215"/>
                <a:gd name="T14" fmla="*/ 198 w 549"/>
                <a:gd name="T15" fmla="*/ 38 h 215"/>
                <a:gd name="T16" fmla="*/ 185 w 549"/>
                <a:gd name="T17" fmla="*/ 42 h 215"/>
                <a:gd name="T18" fmla="*/ 174 w 549"/>
                <a:gd name="T19" fmla="*/ 47 h 215"/>
                <a:gd name="T20" fmla="*/ 163 w 549"/>
                <a:gd name="T21" fmla="*/ 50 h 215"/>
                <a:gd name="T22" fmla="*/ 151 w 549"/>
                <a:gd name="T23" fmla="*/ 54 h 215"/>
                <a:gd name="T24" fmla="*/ 140 w 549"/>
                <a:gd name="T25" fmla="*/ 58 h 215"/>
                <a:gd name="T26" fmla="*/ 129 w 549"/>
                <a:gd name="T27" fmla="*/ 63 h 215"/>
                <a:gd name="T28" fmla="*/ 118 w 549"/>
                <a:gd name="T29" fmla="*/ 66 h 215"/>
                <a:gd name="T30" fmla="*/ 108 w 549"/>
                <a:gd name="T31" fmla="*/ 69 h 215"/>
                <a:gd name="T32" fmla="*/ 97 w 549"/>
                <a:gd name="T33" fmla="*/ 73 h 215"/>
                <a:gd name="T34" fmla="*/ 88 w 549"/>
                <a:gd name="T35" fmla="*/ 77 h 215"/>
                <a:gd name="T36" fmla="*/ 78 w 549"/>
                <a:gd name="T37" fmla="*/ 80 h 215"/>
                <a:gd name="T38" fmla="*/ 69 w 549"/>
                <a:gd name="T39" fmla="*/ 83 h 215"/>
                <a:gd name="T40" fmla="*/ 61 w 549"/>
                <a:gd name="T41" fmla="*/ 85 h 215"/>
                <a:gd name="T42" fmla="*/ 52 w 549"/>
                <a:gd name="T43" fmla="*/ 89 h 215"/>
                <a:gd name="T44" fmla="*/ 45 w 549"/>
                <a:gd name="T45" fmla="*/ 91 h 215"/>
                <a:gd name="T46" fmla="*/ 38 w 549"/>
                <a:gd name="T47" fmla="*/ 94 h 215"/>
                <a:gd name="T48" fmla="*/ 31 w 549"/>
                <a:gd name="T49" fmla="*/ 96 h 215"/>
                <a:gd name="T50" fmla="*/ 22 w 549"/>
                <a:gd name="T51" fmla="*/ 100 h 215"/>
                <a:gd name="T52" fmla="*/ 13 w 549"/>
                <a:gd name="T53" fmla="*/ 103 h 215"/>
                <a:gd name="T54" fmla="*/ 5 w 549"/>
                <a:gd name="T55" fmla="*/ 106 h 215"/>
                <a:gd name="T56" fmla="*/ 0 w 549"/>
                <a:gd name="T57" fmla="*/ 98 h 215"/>
                <a:gd name="T58" fmla="*/ 7 w 549"/>
                <a:gd name="T59" fmla="*/ 94 h 215"/>
                <a:gd name="T60" fmla="*/ 13 w 549"/>
                <a:gd name="T61" fmla="*/ 91 h 215"/>
                <a:gd name="T62" fmla="*/ 24 w 549"/>
                <a:gd name="T63" fmla="*/ 88 h 215"/>
                <a:gd name="T64" fmla="*/ 30 w 549"/>
                <a:gd name="T65" fmla="*/ 85 h 215"/>
                <a:gd name="T66" fmla="*/ 36 w 549"/>
                <a:gd name="T67" fmla="*/ 84 h 215"/>
                <a:gd name="T68" fmla="*/ 43 w 549"/>
                <a:gd name="T69" fmla="*/ 81 h 215"/>
                <a:gd name="T70" fmla="*/ 52 w 549"/>
                <a:gd name="T71" fmla="*/ 78 h 215"/>
                <a:gd name="T72" fmla="*/ 59 w 549"/>
                <a:gd name="T73" fmla="*/ 75 h 215"/>
                <a:gd name="T74" fmla="*/ 69 w 549"/>
                <a:gd name="T75" fmla="*/ 71 h 215"/>
                <a:gd name="T76" fmla="*/ 78 w 549"/>
                <a:gd name="T77" fmla="*/ 68 h 215"/>
                <a:gd name="T78" fmla="*/ 89 w 549"/>
                <a:gd name="T79" fmla="*/ 66 h 215"/>
                <a:gd name="T80" fmla="*/ 97 w 549"/>
                <a:gd name="T81" fmla="*/ 61 h 215"/>
                <a:gd name="T82" fmla="*/ 109 w 549"/>
                <a:gd name="T83" fmla="*/ 57 h 215"/>
                <a:gd name="T84" fmla="*/ 119 w 549"/>
                <a:gd name="T85" fmla="*/ 54 h 215"/>
                <a:gd name="T86" fmla="*/ 129 w 549"/>
                <a:gd name="T87" fmla="*/ 50 h 215"/>
                <a:gd name="T88" fmla="*/ 141 w 549"/>
                <a:gd name="T89" fmla="*/ 46 h 215"/>
                <a:gd name="T90" fmla="*/ 152 w 549"/>
                <a:gd name="T91" fmla="*/ 42 h 215"/>
                <a:gd name="T92" fmla="*/ 165 w 549"/>
                <a:gd name="T93" fmla="*/ 38 h 215"/>
                <a:gd name="T94" fmla="*/ 177 w 549"/>
                <a:gd name="T95" fmla="*/ 34 h 215"/>
                <a:gd name="T96" fmla="*/ 187 w 549"/>
                <a:gd name="T97" fmla="*/ 29 h 215"/>
                <a:gd name="T98" fmla="*/ 200 w 549"/>
                <a:gd name="T99" fmla="*/ 26 h 215"/>
                <a:gd name="T100" fmla="*/ 212 w 549"/>
                <a:gd name="T101" fmla="*/ 21 h 215"/>
                <a:gd name="T102" fmla="*/ 224 w 549"/>
                <a:gd name="T103" fmla="*/ 17 h 215"/>
                <a:gd name="T104" fmla="*/ 236 w 549"/>
                <a:gd name="T105" fmla="*/ 12 h 215"/>
                <a:gd name="T106" fmla="*/ 248 w 549"/>
                <a:gd name="T107" fmla="*/ 8 h 215"/>
                <a:gd name="T108" fmla="*/ 261 w 549"/>
                <a:gd name="T109" fmla="*/ 4 h 215"/>
                <a:gd name="T110" fmla="*/ 274 w 549"/>
                <a:gd name="T111" fmla="*/ 0 h 21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49" h="215">
                  <a:moveTo>
                    <a:pt x="547" y="0"/>
                  </a:moveTo>
                  <a:lnTo>
                    <a:pt x="547" y="10"/>
                  </a:lnTo>
                  <a:lnTo>
                    <a:pt x="549" y="23"/>
                  </a:lnTo>
                  <a:lnTo>
                    <a:pt x="536" y="27"/>
                  </a:lnTo>
                  <a:lnTo>
                    <a:pt x="524" y="31"/>
                  </a:lnTo>
                  <a:lnTo>
                    <a:pt x="511" y="35"/>
                  </a:lnTo>
                  <a:lnTo>
                    <a:pt x="500" y="38"/>
                  </a:lnTo>
                  <a:lnTo>
                    <a:pt x="488" y="42"/>
                  </a:lnTo>
                  <a:lnTo>
                    <a:pt x="477" y="48"/>
                  </a:lnTo>
                  <a:lnTo>
                    <a:pt x="466" y="52"/>
                  </a:lnTo>
                  <a:lnTo>
                    <a:pt x="454" y="56"/>
                  </a:lnTo>
                  <a:lnTo>
                    <a:pt x="441" y="59"/>
                  </a:lnTo>
                  <a:lnTo>
                    <a:pt x="429" y="63"/>
                  </a:lnTo>
                  <a:lnTo>
                    <a:pt x="418" y="67"/>
                  </a:lnTo>
                  <a:lnTo>
                    <a:pt x="407" y="73"/>
                  </a:lnTo>
                  <a:lnTo>
                    <a:pt x="395" y="76"/>
                  </a:lnTo>
                  <a:lnTo>
                    <a:pt x="382" y="80"/>
                  </a:lnTo>
                  <a:lnTo>
                    <a:pt x="370" y="84"/>
                  </a:lnTo>
                  <a:lnTo>
                    <a:pt x="359" y="90"/>
                  </a:lnTo>
                  <a:lnTo>
                    <a:pt x="348" y="94"/>
                  </a:lnTo>
                  <a:lnTo>
                    <a:pt x="336" y="97"/>
                  </a:lnTo>
                  <a:lnTo>
                    <a:pt x="325" y="101"/>
                  </a:lnTo>
                  <a:lnTo>
                    <a:pt x="313" y="105"/>
                  </a:lnTo>
                  <a:lnTo>
                    <a:pt x="302" y="109"/>
                  </a:lnTo>
                  <a:lnTo>
                    <a:pt x="291" y="113"/>
                  </a:lnTo>
                  <a:lnTo>
                    <a:pt x="279" y="116"/>
                  </a:lnTo>
                  <a:lnTo>
                    <a:pt x="268" y="122"/>
                  </a:lnTo>
                  <a:lnTo>
                    <a:pt x="258" y="126"/>
                  </a:lnTo>
                  <a:lnTo>
                    <a:pt x="247" y="130"/>
                  </a:lnTo>
                  <a:lnTo>
                    <a:pt x="236" y="133"/>
                  </a:lnTo>
                  <a:lnTo>
                    <a:pt x="226" y="137"/>
                  </a:lnTo>
                  <a:lnTo>
                    <a:pt x="215" y="139"/>
                  </a:lnTo>
                  <a:lnTo>
                    <a:pt x="205" y="143"/>
                  </a:lnTo>
                  <a:lnTo>
                    <a:pt x="194" y="147"/>
                  </a:lnTo>
                  <a:lnTo>
                    <a:pt x="186" y="151"/>
                  </a:lnTo>
                  <a:lnTo>
                    <a:pt x="175" y="154"/>
                  </a:lnTo>
                  <a:lnTo>
                    <a:pt x="165" y="158"/>
                  </a:lnTo>
                  <a:lnTo>
                    <a:pt x="156" y="160"/>
                  </a:lnTo>
                  <a:lnTo>
                    <a:pt x="146" y="164"/>
                  </a:lnTo>
                  <a:lnTo>
                    <a:pt x="137" y="166"/>
                  </a:lnTo>
                  <a:lnTo>
                    <a:pt x="127" y="170"/>
                  </a:lnTo>
                  <a:lnTo>
                    <a:pt x="121" y="171"/>
                  </a:lnTo>
                  <a:lnTo>
                    <a:pt x="114" y="175"/>
                  </a:lnTo>
                  <a:lnTo>
                    <a:pt x="104" y="179"/>
                  </a:lnTo>
                  <a:lnTo>
                    <a:pt x="97" y="181"/>
                  </a:lnTo>
                  <a:lnTo>
                    <a:pt x="89" y="183"/>
                  </a:lnTo>
                  <a:lnTo>
                    <a:pt x="82" y="187"/>
                  </a:lnTo>
                  <a:lnTo>
                    <a:pt x="76" y="189"/>
                  </a:lnTo>
                  <a:lnTo>
                    <a:pt x="68" y="192"/>
                  </a:lnTo>
                  <a:lnTo>
                    <a:pt x="61" y="192"/>
                  </a:lnTo>
                  <a:lnTo>
                    <a:pt x="57" y="196"/>
                  </a:lnTo>
                  <a:lnTo>
                    <a:pt x="44" y="200"/>
                  </a:lnTo>
                  <a:lnTo>
                    <a:pt x="34" y="204"/>
                  </a:lnTo>
                  <a:lnTo>
                    <a:pt x="26" y="206"/>
                  </a:lnTo>
                  <a:lnTo>
                    <a:pt x="19" y="209"/>
                  </a:lnTo>
                  <a:lnTo>
                    <a:pt x="9" y="213"/>
                  </a:lnTo>
                  <a:lnTo>
                    <a:pt x="7" y="215"/>
                  </a:lnTo>
                  <a:lnTo>
                    <a:pt x="0" y="196"/>
                  </a:lnTo>
                  <a:lnTo>
                    <a:pt x="2" y="192"/>
                  </a:lnTo>
                  <a:lnTo>
                    <a:pt x="13" y="189"/>
                  </a:lnTo>
                  <a:lnTo>
                    <a:pt x="19" y="185"/>
                  </a:lnTo>
                  <a:lnTo>
                    <a:pt x="26" y="183"/>
                  </a:lnTo>
                  <a:lnTo>
                    <a:pt x="36" y="179"/>
                  </a:lnTo>
                  <a:lnTo>
                    <a:pt x="47" y="177"/>
                  </a:lnTo>
                  <a:lnTo>
                    <a:pt x="53" y="173"/>
                  </a:lnTo>
                  <a:lnTo>
                    <a:pt x="59" y="171"/>
                  </a:lnTo>
                  <a:lnTo>
                    <a:pt x="64" y="168"/>
                  </a:lnTo>
                  <a:lnTo>
                    <a:pt x="72" y="168"/>
                  </a:lnTo>
                  <a:lnTo>
                    <a:pt x="80" y="164"/>
                  </a:lnTo>
                  <a:lnTo>
                    <a:pt x="85" y="162"/>
                  </a:lnTo>
                  <a:lnTo>
                    <a:pt x="95" y="158"/>
                  </a:lnTo>
                  <a:lnTo>
                    <a:pt x="104" y="156"/>
                  </a:lnTo>
                  <a:lnTo>
                    <a:pt x="110" y="152"/>
                  </a:lnTo>
                  <a:lnTo>
                    <a:pt x="118" y="151"/>
                  </a:lnTo>
                  <a:lnTo>
                    <a:pt x="127" y="147"/>
                  </a:lnTo>
                  <a:lnTo>
                    <a:pt x="137" y="143"/>
                  </a:lnTo>
                  <a:lnTo>
                    <a:pt x="146" y="139"/>
                  </a:lnTo>
                  <a:lnTo>
                    <a:pt x="156" y="137"/>
                  </a:lnTo>
                  <a:lnTo>
                    <a:pt x="165" y="133"/>
                  </a:lnTo>
                  <a:lnTo>
                    <a:pt x="177" y="132"/>
                  </a:lnTo>
                  <a:lnTo>
                    <a:pt x="184" y="126"/>
                  </a:lnTo>
                  <a:lnTo>
                    <a:pt x="194" y="122"/>
                  </a:lnTo>
                  <a:lnTo>
                    <a:pt x="205" y="118"/>
                  </a:lnTo>
                  <a:lnTo>
                    <a:pt x="217" y="114"/>
                  </a:lnTo>
                  <a:lnTo>
                    <a:pt x="226" y="113"/>
                  </a:lnTo>
                  <a:lnTo>
                    <a:pt x="237" y="109"/>
                  </a:lnTo>
                  <a:lnTo>
                    <a:pt x="247" y="105"/>
                  </a:lnTo>
                  <a:lnTo>
                    <a:pt x="258" y="101"/>
                  </a:lnTo>
                  <a:lnTo>
                    <a:pt x="270" y="95"/>
                  </a:lnTo>
                  <a:lnTo>
                    <a:pt x="281" y="92"/>
                  </a:lnTo>
                  <a:lnTo>
                    <a:pt x="293" y="88"/>
                  </a:lnTo>
                  <a:lnTo>
                    <a:pt x="304" y="84"/>
                  </a:lnTo>
                  <a:lnTo>
                    <a:pt x="315" y="80"/>
                  </a:lnTo>
                  <a:lnTo>
                    <a:pt x="329" y="76"/>
                  </a:lnTo>
                  <a:lnTo>
                    <a:pt x="340" y="73"/>
                  </a:lnTo>
                  <a:lnTo>
                    <a:pt x="353" y="69"/>
                  </a:lnTo>
                  <a:lnTo>
                    <a:pt x="363" y="63"/>
                  </a:lnTo>
                  <a:lnTo>
                    <a:pt x="374" y="59"/>
                  </a:lnTo>
                  <a:lnTo>
                    <a:pt x="388" y="56"/>
                  </a:lnTo>
                  <a:lnTo>
                    <a:pt x="399" y="52"/>
                  </a:lnTo>
                  <a:lnTo>
                    <a:pt x="410" y="46"/>
                  </a:lnTo>
                  <a:lnTo>
                    <a:pt x="424" y="42"/>
                  </a:lnTo>
                  <a:lnTo>
                    <a:pt x="435" y="38"/>
                  </a:lnTo>
                  <a:lnTo>
                    <a:pt x="448" y="35"/>
                  </a:lnTo>
                  <a:lnTo>
                    <a:pt x="460" y="29"/>
                  </a:lnTo>
                  <a:lnTo>
                    <a:pt x="471" y="25"/>
                  </a:lnTo>
                  <a:lnTo>
                    <a:pt x="485" y="21"/>
                  </a:lnTo>
                  <a:lnTo>
                    <a:pt x="496" y="17"/>
                  </a:lnTo>
                  <a:lnTo>
                    <a:pt x="509" y="12"/>
                  </a:lnTo>
                  <a:lnTo>
                    <a:pt x="521" y="8"/>
                  </a:lnTo>
                  <a:lnTo>
                    <a:pt x="534" y="4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Freeform 219"/>
            <p:cNvSpPr>
              <a:spLocks/>
            </p:cNvSpPr>
            <p:nvPr/>
          </p:nvSpPr>
          <p:spPr bwMode="auto">
            <a:xfrm>
              <a:off x="1090" y="3966"/>
              <a:ext cx="241" cy="97"/>
            </a:xfrm>
            <a:custGeom>
              <a:avLst/>
              <a:gdLst>
                <a:gd name="T0" fmla="*/ 240 w 483"/>
                <a:gd name="T1" fmla="*/ 7 h 194"/>
                <a:gd name="T2" fmla="*/ 235 w 483"/>
                <a:gd name="T3" fmla="*/ 15 h 194"/>
                <a:gd name="T4" fmla="*/ 224 w 483"/>
                <a:gd name="T5" fmla="*/ 18 h 194"/>
                <a:gd name="T6" fmla="*/ 214 w 483"/>
                <a:gd name="T7" fmla="*/ 22 h 194"/>
                <a:gd name="T8" fmla="*/ 203 w 483"/>
                <a:gd name="T9" fmla="*/ 26 h 194"/>
                <a:gd name="T10" fmla="*/ 193 w 483"/>
                <a:gd name="T11" fmla="*/ 30 h 194"/>
                <a:gd name="T12" fmla="*/ 181 w 483"/>
                <a:gd name="T13" fmla="*/ 34 h 194"/>
                <a:gd name="T14" fmla="*/ 171 w 483"/>
                <a:gd name="T15" fmla="*/ 37 h 194"/>
                <a:gd name="T16" fmla="*/ 161 w 483"/>
                <a:gd name="T17" fmla="*/ 40 h 194"/>
                <a:gd name="T18" fmla="*/ 151 w 483"/>
                <a:gd name="T19" fmla="*/ 44 h 194"/>
                <a:gd name="T20" fmla="*/ 140 w 483"/>
                <a:gd name="T21" fmla="*/ 48 h 194"/>
                <a:gd name="T22" fmla="*/ 130 w 483"/>
                <a:gd name="T23" fmla="*/ 51 h 194"/>
                <a:gd name="T24" fmla="*/ 120 w 483"/>
                <a:gd name="T25" fmla="*/ 54 h 194"/>
                <a:gd name="T26" fmla="*/ 110 w 483"/>
                <a:gd name="T27" fmla="*/ 58 h 194"/>
                <a:gd name="T28" fmla="*/ 101 w 483"/>
                <a:gd name="T29" fmla="*/ 61 h 194"/>
                <a:gd name="T30" fmla="*/ 93 w 483"/>
                <a:gd name="T31" fmla="*/ 64 h 194"/>
                <a:gd name="T32" fmla="*/ 84 w 483"/>
                <a:gd name="T33" fmla="*/ 68 h 194"/>
                <a:gd name="T34" fmla="*/ 75 w 483"/>
                <a:gd name="T35" fmla="*/ 71 h 194"/>
                <a:gd name="T36" fmla="*/ 67 w 483"/>
                <a:gd name="T37" fmla="*/ 73 h 194"/>
                <a:gd name="T38" fmla="*/ 60 w 483"/>
                <a:gd name="T39" fmla="*/ 76 h 194"/>
                <a:gd name="T40" fmla="*/ 52 w 483"/>
                <a:gd name="T41" fmla="*/ 78 h 194"/>
                <a:gd name="T42" fmla="*/ 45 w 483"/>
                <a:gd name="T43" fmla="*/ 81 h 194"/>
                <a:gd name="T44" fmla="*/ 38 w 483"/>
                <a:gd name="T45" fmla="*/ 83 h 194"/>
                <a:gd name="T46" fmla="*/ 29 w 483"/>
                <a:gd name="T47" fmla="*/ 87 h 194"/>
                <a:gd name="T48" fmla="*/ 20 w 483"/>
                <a:gd name="T49" fmla="*/ 90 h 194"/>
                <a:gd name="T50" fmla="*/ 12 w 483"/>
                <a:gd name="T51" fmla="*/ 93 h 194"/>
                <a:gd name="T52" fmla="*/ 5 w 483"/>
                <a:gd name="T53" fmla="*/ 95 h 194"/>
                <a:gd name="T54" fmla="*/ 0 w 483"/>
                <a:gd name="T55" fmla="*/ 87 h 194"/>
                <a:gd name="T56" fmla="*/ 5 w 483"/>
                <a:gd name="T57" fmla="*/ 85 h 194"/>
                <a:gd name="T58" fmla="*/ 11 w 483"/>
                <a:gd name="T59" fmla="*/ 82 h 194"/>
                <a:gd name="T60" fmla="*/ 21 w 483"/>
                <a:gd name="T61" fmla="*/ 79 h 194"/>
                <a:gd name="T62" fmla="*/ 31 w 483"/>
                <a:gd name="T63" fmla="*/ 74 h 194"/>
                <a:gd name="T64" fmla="*/ 43 w 483"/>
                <a:gd name="T65" fmla="*/ 70 h 194"/>
                <a:gd name="T66" fmla="*/ 50 w 483"/>
                <a:gd name="T67" fmla="*/ 67 h 194"/>
                <a:gd name="T68" fmla="*/ 59 w 483"/>
                <a:gd name="T69" fmla="*/ 64 h 194"/>
                <a:gd name="T70" fmla="*/ 66 w 483"/>
                <a:gd name="T71" fmla="*/ 61 h 194"/>
                <a:gd name="T72" fmla="*/ 75 w 483"/>
                <a:gd name="T73" fmla="*/ 59 h 194"/>
                <a:gd name="T74" fmla="*/ 83 w 483"/>
                <a:gd name="T75" fmla="*/ 55 h 194"/>
                <a:gd name="T76" fmla="*/ 93 w 483"/>
                <a:gd name="T77" fmla="*/ 53 h 194"/>
                <a:gd name="T78" fmla="*/ 101 w 483"/>
                <a:gd name="T79" fmla="*/ 49 h 194"/>
                <a:gd name="T80" fmla="*/ 112 w 483"/>
                <a:gd name="T81" fmla="*/ 46 h 194"/>
                <a:gd name="T82" fmla="*/ 120 w 483"/>
                <a:gd name="T83" fmla="*/ 42 h 194"/>
                <a:gd name="T84" fmla="*/ 131 w 483"/>
                <a:gd name="T85" fmla="*/ 38 h 194"/>
                <a:gd name="T86" fmla="*/ 141 w 483"/>
                <a:gd name="T87" fmla="*/ 35 h 194"/>
                <a:gd name="T88" fmla="*/ 153 w 483"/>
                <a:gd name="T89" fmla="*/ 32 h 194"/>
                <a:gd name="T90" fmla="*/ 163 w 483"/>
                <a:gd name="T91" fmla="*/ 27 h 194"/>
                <a:gd name="T92" fmla="*/ 174 w 483"/>
                <a:gd name="T93" fmla="*/ 23 h 194"/>
                <a:gd name="T94" fmla="*/ 184 w 483"/>
                <a:gd name="T95" fmla="*/ 19 h 194"/>
                <a:gd name="T96" fmla="*/ 196 w 483"/>
                <a:gd name="T97" fmla="*/ 16 h 194"/>
                <a:gd name="T98" fmla="*/ 207 w 483"/>
                <a:gd name="T99" fmla="*/ 12 h 194"/>
                <a:gd name="T100" fmla="*/ 217 w 483"/>
                <a:gd name="T101" fmla="*/ 8 h 194"/>
                <a:gd name="T102" fmla="*/ 229 w 483"/>
                <a:gd name="T103" fmla="*/ 4 h 194"/>
                <a:gd name="T104" fmla="*/ 240 w 483"/>
                <a:gd name="T105" fmla="*/ 0 h 19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3" h="194">
                  <a:moveTo>
                    <a:pt x="481" y="0"/>
                  </a:moveTo>
                  <a:lnTo>
                    <a:pt x="481" y="13"/>
                  </a:lnTo>
                  <a:lnTo>
                    <a:pt x="483" y="25"/>
                  </a:lnTo>
                  <a:lnTo>
                    <a:pt x="471" y="29"/>
                  </a:lnTo>
                  <a:lnTo>
                    <a:pt x="460" y="32"/>
                  </a:lnTo>
                  <a:lnTo>
                    <a:pt x="449" y="36"/>
                  </a:lnTo>
                  <a:lnTo>
                    <a:pt x="439" y="40"/>
                  </a:lnTo>
                  <a:lnTo>
                    <a:pt x="428" y="44"/>
                  </a:lnTo>
                  <a:lnTo>
                    <a:pt x="418" y="48"/>
                  </a:lnTo>
                  <a:lnTo>
                    <a:pt x="407" y="51"/>
                  </a:lnTo>
                  <a:lnTo>
                    <a:pt x="397" y="55"/>
                  </a:lnTo>
                  <a:lnTo>
                    <a:pt x="386" y="59"/>
                  </a:lnTo>
                  <a:lnTo>
                    <a:pt x="375" y="63"/>
                  </a:lnTo>
                  <a:lnTo>
                    <a:pt x="363" y="67"/>
                  </a:lnTo>
                  <a:lnTo>
                    <a:pt x="354" y="70"/>
                  </a:lnTo>
                  <a:lnTo>
                    <a:pt x="342" y="74"/>
                  </a:lnTo>
                  <a:lnTo>
                    <a:pt x="333" y="76"/>
                  </a:lnTo>
                  <a:lnTo>
                    <a:pt x="323" y="80"/>
                  </a:lnTo>
                  <a:lnTo>
                    <a:pt x="312" y="84"/>
                  </a:lnTo>
                  <a:lnTo>
                    <a:pt x="302" y="88"/>
                  </a:lnTo>
                  <a:lnTo>
                    <a:pt x="291" y="91"/>
                  </a:lnTo>
                  <a:lnTo>
                    <a:pt x="281" y="95"/>
                  </a:lnTo>
                  <a:lnTo>
                    <a:pt x="270" y="99"/>
                  </a:lnTo>
                  <a:lnTo>
                    <a:pt x="260" y="101"/>
                  </a:lnTo>
                  <a:lnTo>
                    <a:pt x="251" y="105"/>
                  </a:lnTo>
                  <a:lnTo>
                    <a:pt x="241" y="108"/>
                  </a:lnTo>
                  <a:lnTo>
                    <a:pt x="232" y="112"/>
                  </a:lnTo>
                  <a:lnTo>
                    <a:pt x="221" y="116"/>
                  </a:lnTo>
                  <a:lnTo>
                    <a:pt x="213" y="120"/>
                  </a:lnTo>
                  <a:lnTo>
                    <a:pt x="203" y="122"/>
                  </a:lnTo>
                  <a:lnTo>
                    <a:pt x="194" y="126"/>
                  </a:lnTo>
                  <a:lnTo>
                    <a:pt x="186" y="127"/>
                  </a:lnTo>
                  <a:lnTo>
                    <a:pt x="177" y="131"/>
                  </a:lnTo>
                  <a:lnTo>
                    <a:pt x="169" y="135"/>
                  </a:lnTo>
                  <a:lnTo>
                    <a:pt x="162" y="139"/>
                  </a:lnTo>
                  <a:lnTo>
                    <a:pt x="150" y="141"/>
                  </a:lnTo>
                  <a:lnTo>
                    <a:pt x="143" y="145"/>
                  </a:lnTo>
                  <a:lnTo>
                    <a:pt x="135" y="146"/>
                  </a:lnTo>
                  <a:lnTo>
                    <a:pt x="127" y="148"/>
                  </a:lnTo>
                  <a:lnTo>
                    <a:pt x="120" y="152"/>
                  </a:lnTo>
                  <a:lnTo>
                    <a:pt x="112" y="154"/>
                  </a:lnTo>
                  <a:lnTo>
                    <a:pt x="105" y="156"/>
                  </a:lnTo>
                  <a:lnTo>
                    <a:pt x="99" y="160"/>
                  </a:lnTo>
                  <a:lnTo>
                    <a:pt x="91" y="162"/>
                  </a:lnTo>
                  <a:lnTo>
                    <a:pt x="84" y="164"/>
                  </a:lnTo>
                  <a:lnTo>
                    <a:pt x="76" y="166"/>
                  </a:lnTo>
                  <a:lnTo>
                    <a:pt x="72" y="169"/>
                  </a:lnTo>
                  <a:lnTo>
                    <a:pt x="59" y="173"/>
                  </a:lnTo>
                  <a:lnTo>
                    <a:pt x="51" y="177"/>
                  </a:lnTo>
                  <a:lnTo>
                    <a:pt x="40" y="179"/>
                  </a:lnTo>
                  <a:lnTo>
                    <a:pt x="32" y="183"/>
                  </a:lnTo>
                  <a:lnTo>
                    <a:pt x="25" y="186"/>
                  </a:lnTo>
                  <a:lnTo>
                    <a:pt x="19" y="188"/>
                  </a:lnTo>
                  <a:lnTo>
                    <a:pt x="11" y="190"/>
                  </a:lnTo>
                  <a:lnTo>
                    <a:pt x="10" y="194"/>
                  </a:lnTo>
                  <a:lnTo>
                    <a:pt x="0" y="173"/>
                  </a:lnTo>
                  <a:lnTo>
                    <a:pt x="4" y="171"/>
                  </a:lnTo>
                  <a:lnTo>
                    <a:pt x="10" y="169"/>
                  </a:lnTo>
                  <a:lnTo>
                    <a:pt x="15" y="166"/>
                  </a:lnTo>
                  <a:lnTo>
                    <a:pt x="23" y="164"/>
                  </a:lnTo>
                  <a:lnTo>
                    <a:pt x="30" y="160"/>
                  </a:lnTo>
                  <a:lnTo>
                    <a:pt x="42" y="158"/>
                  </a:lnTo>
                  <a:lnTo>
                    <a:pt x="51" y="152"/>
                  </a:lnTo>
                  <a:lnTo>
                    <a:pt x="63" y="148"/>
                  </a:lnTo>
                  <a:lnTo>
                    <a:pt x="74" y="145"/>
                  </a:lnTo>
                  <a:lnTo>
                    <a:pt x="87" y="139"/>
                  </a:lnTo>
                  <a:lnTo>
                    <a:pt x="95" y="135"/>
                  </a:lnTo>
                  <a:lnTo>
                    <a:pt x="101" y="133"/>
                  </a:lnTo>
                  <a:lnTo>
                    <a:pt x="108" y="129"/>
                  </a:lnTo>
                  <a:lnTo>
                    <a:pt x="118" y="127"/>
                  </a:lnTo>
                  <a:lnTo>
                    <a:pt x="126" y="126"/>
                  </a:lnTo>
                  <a:lnTo>
                    <a:pt x="133" y="122"/>
                  </a:lnTo>
                  <a:lnTo>
                    <a:pt x="141" y="120"/>
                  </a:lnTo>
                  <a:lnTo>
                    <a:pt x="150" y="118"/>
                  </a:lnTo>
                  <a:lnTo>
                    <a:pt x="158" y="114"/>
                  </a:lnTo>
                  <a:lnTo>
                    <a:pt x="167" y="110"/>
                  </a:lnTo>
                  <a:lnTo>
                    <a:pt x="175" y="107"/>
                  </a:lnTo>
                  <a:lnTo>
                    <a:pt x="186" y="105"/>
                  </a:lnTo>
                  <a:lnTo>
                    <a:pt x="194" y="101"/>
                  </a:lnTo>
                  <a:lnTo>
                    <a:pt x="203" y="97"/>
                  </a:lnTo>
                  <a:lnTo>
                    <a:pt x="213" y="93"/>
                  </a:lnTo>
                  <a:lnTo>
                    <a:pt x="224" y="91"/>
                  </a:lnTo>
                  <a:lnTo>
                    <a:pt x="232" y="88"/>
                  </a:lnTo>
                  <a:lnTo>
                    <a:pt x="241" y="84"/>
                  </a:lnTo>
                  <a:lnTo>
                    <a:pt x="253" y="80"/>
                  </a:lnTo>
                  <a:lnTo>
                    <a:pt x="262" y="76"/>
                  </a:lnTo>
                  <a:lnTo>
                    <a:pt x="274" y="72"/>
                  </a:lnTo>
                  <a:lnTo>
                    <a:pt x="283" y="69"/>
                  </a:lnTo>
                  <a:lnTo>
                    <a:pt x="295" y="65"/>
                  </a:lnTo>
                  <a:lnTo>
                    <a:pt x="306" y="63"/>
                  </a:lnTo>
                  <a:lnTo>
                    <a:pt x="316" y="57"/>
                  </a:lnTo>
                  <a:lnTo>
                    <a:pt x="327" y="53"/>
                  </a:lnTo>
                  <a:lnTo>
                    <a:pt x="337" y="50"/>
                  </a:lnTo>
                  <a:lnTo>
                    <a:pt x="348" y="46"/>
                  </a:lnTo>
                  <a:lnTo>
                    <a:pt x="357" y="42"/>
                  </a:lnTo>
                  <a:lnTo>
                    <a:pt x="369" y="38"/>
                  </a:lnTo>
                  <a:lnTo>
                    <a:pt x="380" y="34"/>
                  </a:lnTo>
                  <a:lnTo>
                    <a:pt x="392" y="31"/>
                  </a:lnTo>
                  <a:lnTo>
                    <a:pt x="403" y="27"/>
                  </a:lnTo>
                  <a:lnTo>
                    <a:pt x="414" y="23"/>
                  </a:lnTo>
                  <a:lnTo>
                    <a:pt x="424" y="19"/>
                  </a:lnTo>
                  <a:lnTo>
                    <a:pt x="435" y="15"/>
                  </a:lnTo>
                  <a:lnTo>
                    <a:pt x="447" y="12"/>
                  </a:lnTo>
                  <a:lnTo>
                    <a:pt x="458" y="8"/>
                  </a:lnTo>
                  <a:lnTo>
                    <a:pt x="470" y="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Freeform 220"/>
            <p:cNvSpPr>
              <a:spLocks/>
            </p:cNvSpPr>
            <p:nvPr/>
          </p:nvSpPr>
          <p:spPr bwMode="auto">
            <a:xfrm>
              <a:off x="1127" y="3999"/>
              <a:ext cx="209" cy="85"/>
            </a:xfrm>
            <a:custGeom>
              <a:avLst/>
              <a:gdLst>
                <a:gd name="T0" fmla="*/ 208 w 418"/>
                <a:gd name="T1" fmla="*/ 5 h 169"/>
                <a:gd name="T2" fmla="*/ 204 w 418"/>
                <a:gd name="T3" fmla="*/ 13 h 169"/>
                <a:gd name="T4" fmla="*/ 193 w 418"/>
                <a:gd name="T5" fmla="*/ 16 h 169"/>
                <a:gd name="T6" fmla="*/ 185 w 418"/>
                <a:gd name="T7" fmla="*/ 19 h 169"/>
                <a:gd name="T8" fmla="*/ 174 w 418"/>
                <a:gd name="T9" fmla="*/ 23 h 169"/>
                <a:gd name="T10" fmla="*/ 165 w 418"/>
                <a:gd name="T11" fmla="*/ 27 h 169"/>
                <a:gd name="T12" fmla="*/ 155 w 418"/>
                <a:gd name="T13" fmla="*/ 30 h 169"/>
                <a:gd name="T14" fmla="*/ 146 w 418"/>
                <a:gd name="T15" fmla="*/ 32 h 169"/>
                <a:gd name="T16" fmla="*/ 137 w 418"/>
                <a:gd name="T17" fmla="*/ 36 h 169"/>
                <a:gd name="T18" fmla="*/ 129 w 418"/>
                <a:gd name="T19" fmla="*/ 39 h 169"/>
                <a:gd name="T20" fmla="*/ 119 w 418"/>
                <a:gd name="T21" fmla="*/ 43 h 169"/>
                <a:gd name="T22" fmla="*/ 111 w 418"/>
                <a:gd name="T23" fmla="*/ 46 h 169"/>
                <a:gd name="T24" fmla="*/ 102 w 418"/>
                <a:gd name="T25" fmla="*/ 49 h 169"/>
                <a:gd name="T26" fmla="*/ 94 w 418"/>
                <a:gd name="T27" fmla="*/ 51 h 169"/>
                <a:gd name="T28" fmla="*/ 86 w 418"/>
                <a:gd name="T29" fmla="*/ 54 h 169"/>
                <a:gd name="T30" fmla="*/ 78 w 418"/>
                <a:gd name="T31" fmla="*/ 57 h 169"/>
                <a:gd name="T32" fmla="*/ 71 w 418"/>
                <a:gd name="T33" fmla="*/ 60 h 169"/>
                <a:gd name="T34" fmla="*/ 64 w 418"/>
                <a:gd name="T35" fmla="*/ 62 h 169"/>
                <a:gd name="T36" fmla="*/ 56 w 418"/>
                <a:gd name="T37" fmla="*/ 65 h 169"/>
                <a:gd name="T38" fmla="*/ 47 w 418"/>
                <a:gd name="T39" fmla="*/ 68 h 169"/>
                <a:gd name="T40" fmla="*/ 36 w 418"/>
                <a:gd name="T41" fmla="*/ 72 h 169"/>
                <a:gd name="T42" fmla="*/ 25 w 418"/>
                <a:gd name="T43" fmla="*/ 76 h 169"/>
                <a:gd name="T44" fmla="*/ 17 w 418"/>
                <a:gd name="T45" fmla="*/ 79 h 169"/>
                <a:gd name="T46" fmla="*/ 11 w 418"/>
                <a:gd name="T47" fmla="*/ 81 h 169"/>
                <a:gd name="T48" fmla="*/ 5 w 418"/>
                <a:gd name="T49" fmla="*/ 84 h 169"/>
                <a:gd name="T50" fmla="*/ 0 w 418"/>
                <a:gd name="T51" fmla="*/ 74 h 169"/>
                <a:gd name="T52" fmla="*/ 5 w 418"/>
                <a:gd name="T53" fmla="*/ 72 h 169"/>
                <a:gd name="T54" fmla="*/ 10 w 418"/>
                <a:gd name="T55" fmla="*/ 70 h 169"/>
                <a:gd name="T56" fmla="*/ 17 w 418"/>
                <a:gd name="T57" fmla="*/ 68 h 169"/>
                <a:gd name="T58" fmla="*/ 26 w 418"/>
                <a:gd name="T59" fmla="*/ 64 h 169"/>
                <a:gd name="T60" fmla="*/ 37 w 418"/>
                <a:gd name="T61" fmla="*/ 60 h 169"/>
                <a:gd name="T62" fmla="*/ 50 w 418"/>
                <a:gd name="T63" fmla="*/ 55 h 169"/>
                <a:gd name="T64" fmla="*/ 56 w 418"/>
                <a:gd name="T65" fmla="*/ 53 h 169"/>
                <a:gd name="T66" fmla="*/ 63 w 418"/>
                <a:gd name="T67" fmla="*/ 51 h 169"/>
                <a:gd name="T68" fmla="*/ 71 w 418"/>
                <a:gd name="T69" fmla="*/ 48 h 169"/>
                <a:gd name="T70" fmla="*/ 77 w 418"/>
                <a:gd name="T71" fmla="*/ 46 h 169"/>
                <a:gd name="T72" fmla="*/ 86 w 418"/>
                <a:gd name="T73" fmla="*/ 43 h 169"/>
                <a:gd name="T74" fmla="*/ 94 w 418"/>
                <a:gd name="T75" fmla="*/ 40 h 169"/>
                <a:gd name="T76" fmla="*/ 102 w 418"/>
                <a:gd name="T77" fmla="*/ 36 h 169"/>
                <a:gd name="T78" fmla="*/ 111 w 418"/>
                <a:gd name="T79" fmla="*/ 33 h 169"/>
                <a:gd name="T80" fmla="*/ 120 w 418"/>
                <a:gd name="T81" fmla="*/ 30 h 169"/>
                <a:gd name="T82" fmla="*/ 130 w 418"/>
                <a:gd name="T83" fmla="*/ 27 h 169"/>
                <a:gd name="T84" fmla="*/ 139 w 418"/>
                <a:gd name="T85" fmla="*/ 23 h 169"/>
                <a:gd name="T86" fmla="*/ 148 w 418"/>
                <a:gd name="T87" fmla="*/ 20 h 169"/>
                <a:gd name="T88" fmla="*/ 157 w 418"/>
                <a:gd name="T89" fmla="*/ 16 h 169"/>
                <a:gd name="T90" fmla="*/ 168 w 418"/>
                <a:gd name="T91" fmla="*/ 13 h 169"/>
                <a:gd name="T92" fmla="*/ 177 w 418"/>
                <a:gd name="T93" fmla="*/ 10 h 169"/>
                <a:gd name="T94" fmla="*/ 188 w 418"/>
                <a:gd name="T95" fmla="*/ 7 h 169"/>
                <a:gd name="T96" fmla="*/ 197 w 418"/>
                <a:gd name="T97" fmla="*/ 3 h 169"/>
                <a:gd name="T98" fmla="*/ 208 w 418"/>
                <a:gd name="T99" fmla="*/ 0 h 1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18" h="169">
                  <a:moveTo>
                    <a:pt x="415" y="0"/>
                  </a:moveTo>
                  <a:lnTo>
                    <a:pt x="415" y="9"/>
                  </a:lnTo>
                  <a:lnTo>
                    <a:pt x="418" y="24"/>
                  </a:lnTo>
                  <a:lnTo>
                    <a:pt x="407" y="26"/>
                  </a:lnTo>
                  <a:lnTo>
                    <a:pt x="397" y="30"/>
                  </a:lnTo>
                  <a:lnTo>
                    <a:pt x="386" y="32"/>
                  </a:lnTo>
                  <a:lnTo>
                    <a:pt x="378" y="36"/>
                  </a:lnTo>
                  <a:lnTo>
                    <a:pt x="369" y="38"/>
                  </a:lnTo>
                  <a:lnTo>
                    <a:pt x="358" y="41"/>
                  </a:lnTo>
                  <a:lnTo>
                    <a:pt x="348" y="45"/>
                  </a:lnTo>
                  <a:lnTo>
                    <a:pt x="340" y="49"/>
                  </a:lnTo>
                  <a:lnTo>
                    <a:pt x="329" y="53"/>
                  </a:lnTo>
                  <a:lnTo>
                    <a:pt x="320" y="55"/>
                  </a:lnTo>
                  <a:lnTo>
                    <a:pt x="310" y="59"/>
                  </a:lnTo>
                  <a:lnTo>
                    <a:pt x="301" y="62"/>
                  </a:lnTo>
                  <a:lnTo>
                    <a:pt x="291" y="64"/>
                  </a:lnTo>
                  <a:lnTo>
                    <a:pt x="283" y="68"/>
                  </a:lnTo>
                  <a:lnTo>
                    <a:pt x="274" y="72"/>
                  </a:lnTo>
                  <a:lnTo>
                    <a:pt x="266" y="76"/>
                  </a:lnTo>
                  <a:lnTo>
                    <a:pt x="257" y="78"/>
                  </a:lnTo>
                  <a:lnTo>
                    <a:pt x="247" y="81"/>
                  </a:lnTo>
                  <a:lnTo>
                    <a:pt x="238" y="85"/>
                  </a:lnTo>
                  <a:lnTo>
                    <a:pt x="228" y="87"/>
                  </a:lnTo>
                  <a:lnTo>
                    <a:pt x="221" y="91"/>
                  </a:lnTo>
                  <a:lnTo>
                    <a:pt x="211" y="93"/>
                  </a:lnTo>
                  <a:lnTo>
                    <a:pt x="204" y="97"/>
                  </a:lnTo>
                  <a:lnTo>
                    <a:pt x="196" y="100"/>
                  </a:lnTo>
                  <a:lnTo>
                    <a:pt x="188" y="102"/>
                  </a:lnTo>
                  <a:lnTo>
                    <a:pt x="179" y="106"/>
                  </a:lnTo>
                  <a:lnTo>
                    <a:pt x="171" y="108"/>
                  </a:lnTo>
                  <a:lnTo>
                    <a:pt x="164" y="112"/>
                  </a:lnTo>
                  <a:lnTo>
                    <a:pt x="156" y="114"/>
                  </a:lnTo>
                  <a:lnTo>
                    <a:pt x="148" y="116"/>
                  </a:lnTo>
                  <a:lnTo>
                    <a:pt x="141" y="119"/>
                  </a:lnTo>
                  <a:lnTo>
                    <a:pt x="135" y="123"/>
                  </a:lnTo>
                  <a:lnTo>
                    <a:pt x="128" y="123"/>
                  </a:lnTo>
                  <a:lnTo>
                    <a:pt x="120" y="127"/>
                  </a:lnTo>
                  <a:lnTo>
                    <a:pt x="112" y="129"/>
                  </a:lnTo>
                  <a:lnTo>
                    <a:pt x="107" y="131"/>
                  </a:lnTo>
                  <a:lnTo>
                    <a:pt x="93" y="135"/>
                  </a:lnTo>
                  <a:lnTo>
                    <a:pt x="82" y="140"/>
                  </a:lnTo>
                  <a:lnTo>
                    <a:pt x="71" y="144"/>
                  </a:lnTo>
                  <a:lnTo>
                    <a:pt x="59" y="148"/>
                  </a:lnTo>
                  <a:lnTo>
                    <a:pt x="50" y="152"/>
                  </a:lnTo>
                  <a:lnTo>
                    <a:pt x="42" y="156"/>
                  </a:lnTo>
                  <a:lnTo>
                    <a:pt x="34" y="157"/>
                  </a:lnTo>
                  <a:lnTo>
                    <a:pt x="27" y="159"/>
                  </a:lnTo>
                  <a:lnTo>
                    <a:pt x="21" y="161"/>
                  </a:lnTo>
                  <a:lnTo>
                    <a:pt x="17" y="165"/>
                  </a:lnTo>
                  <a:lnTo>
                    <a:pt x="10" y="167"/>
                  </a:lnTo>
                  <a:lnTo>
                    <a:pt x="8" y="169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10" y="144"/>
                  </a:lnTo>
                  <a:lnTo>
                    <a:pt x="13" y="142"/>
                  </a:lnTo>
                  <a:lnTo>
                    <a:pt x="19" y="140"/>
                  </a:lnTo>
                  <a:lnTo>
                    <a:pt x="25" y="137"/>
                  </a:lnTo>
                  <a:lnTo>
                    <a:pt x="34" y="135"/>
                  </a:lnTo>
                  <a:lnTo>
                    <a:pt x="42" y="131"/>
                  </a:lnTo>
                  <a:lnTo>
                    <a:pt x="52" y="127"/>
                  </a:lnTo>
                  <a:lnTo>
                    <a:pt x="63" y="123"/>
                  </a:lnTo>
                  <a:lnTo>
                    <a:pt x="74" y="119"/>
                  </a:lnTo>
                  <a:lnTo>
                    <a:pt x="84" y="116"/>
                  </a:lnTo>
                  <a:lnTo>
                    <a:pt x="99" y="110"/>
                  </a:lnTo>
                  <a:lnTo>
                    <a:pt x="105" y="108"/>
                  </a:lnTo>
                  <a:lnTo>
                    <a:pt x="112" y="106"/>
                  </a:lnTo>
                  <a:lnTo>
                    <a:pt x="120" y="102"/>
                  </a:lnTo>
                  <a:lnTo>
                    <a:pt x="126" y="102"/>
                  </a:lnTo>
                  <a:lnTo>
                    <a:pt x="133" y="99"/>
                  </a:lnTo>
                  <a:lnTo>
                    <a:pt x="141" y="95"/>
                  </a:lnTo>
                  <a:lnTo>
                    <a:pt x="147" y="93"/>
                  </a:lnTo>
                  <a:lnTo>
                    <a:pt x="154" y="91"/>
                  </a:lnTo>
                  <a:lnTo>
                    <a:pt x="162" y="87"/>
                  </a:lnTo>
                  <a:lnTo>
                    <a:pt x="171" y="85"/>
                  </a:lnTo>
                  <a:lnTo>
                    <a:pt x="179" y="81"/>
                  </a:lnTo>
                  <a:lnTo>
                    <a:pt x="188" y="79"/>
                  </a:lnTo>
                  <a:lnTo>
                    <a:pt x="196" y="76"/>
                  </a:lnTo>
                  <a:lnTo>
                    <a:pt x="204" y="72"/>
                  </a:lnTo>
                  <a:lnTo>
                    <a:pt x="213" y="68"/>
                  </a:lnTo>
                  <a:lnTo>
                    <a:pt x="221" y="66"/>
                  </a:lnTo>
                  <a:lnTo>
                    <a:pt x="230" y="62"/>
                  </a:lnTo>
                  <a:lnTo>
                    <a:pt x="240" y="59"/>
                  </a:lnTo>
                  <a:lnTo>
                    <a:pt x="249" y="55"/>
                  </a:lnTo>
                  <a:lnTo>
                    <a:pt x="259" y="53"/>
                  </a:lnTo>
                  <a:lnTo>
                    <a:pt x="266" y="49"/>
                  </a:lnTo>
                  <a:lnTo>
                    <a:pt x="278" y="45"/>
                  </a:lnTo>
                  <a:lnTo>
                    <a:pt x="285" y="41"/>
                  </a:lnTo>
                  <a:lnTo>
                    <a:pt x="295" y="40"/>
                  </a:lnTo>
                  <a:lnTo>
                    <a:pt x="304" y="36"/>
                  </a:lnTo>
                  <a:lnTo>
                    <a:pt x="314" y="32"/>
                  </a:lnTo>
                  <a:lnTo>
                    <a:pt x="323" y="28"/>
                  </a:lnTo>
                  <a:lnTo>
                    <a:pt x="335" y="26"/>
                  </a:lnTo>
                  <a:lnTo>
                    <a:pt x="344" y="22"/>
                  </a:lnTo>
                  <a:lnTo>
                    <a:pt x="354" y="19"/>
                  </a:lnTo>
                  <a:lnTo>
                    <a:pt x="363" y="15"/>
                  </a:lnTo>
                  <a:lnTo>
                    <a:pt x="375" y="13"/>
                  </a:lnTo>
                  <a:lnTo>
                    <a:pt x="384" y="9"/>
                  </a:lnTo>
                  <a:lnTo>
                    <a:pt x="394" y="5"/>
                  </a:lnTo>
                  <a:lnTo>
                    <a:pt x="403" y="2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Freeform 221"/>
            <p:cNvSpPr>
              <a:spLocks/>
            </p:cNvSpPr>
            <p:nvPr/>
          </p:nvSpPr>
          <p:spPr bwMode="auto">
            <a:xfrm>
              <a:off x="1164" y="4031"/>
              <a:ext cx="175" cy="73"/>
            </a:xfrm>
            <a:custGeom>
              <a:avLst/>
              <a:gdLst>
                <a:gd name="T0" fmla="*/ 174 w 350"/>
                <a:gd name="T1" fmla="*/ 7 h 147"/>
                <a:gd name="T2" fmla="*/ 171 w 350"/>
                <a:gd name="T3" fmla="*/ 13 h 147"/>
                <a:gd name="T4" fmla="*/ 162 w 350"/>
                <a:gd name="T5" fmla="*/ 16 h 147"/>
                <a:gd name="T6" fmla="*/ 154 w 350"/>
                <a:gd name="T7" fmla="*/ 19 h 147"/>
                <a:gd name="T8" fmla="*/ 146 w 350"/>
                <a:gd name="T9" fmla="*/ 22 h 147"/>
                <a:gd name="T10" fmla="*/ 137 w 350"/>
                <a:gd name="T11" fmla="*/ 25 h 147"/>
                <a:gd name="T12" fmla="*/ 129 w 350"/>
                <a:gd name="T13" fmla="*/ 27 h 147"/>
                <a:gd name="T14" fmla="*/ 121 w 350"/>
                <a:gd name="T15" fmla="*/ 30 h 147"/>
                <a:gd name="T16" fmla="*/ 114 w 350"/>
                <a:gd name="T17" fmla="*/ 33 h 147"/>
                <a:gd name="T18" fmla="*/ 105 w 350"/>
                <a:gd name="T19" fmla="*/ 35 h 147"/>
                <a:gd name="T20" fmla="*/ 98 w 350"/>
                <a:gd name="T21" fmla="*/ 38 h 147"/>
                <a:gd name="T22" fmla="*/ 91 w 350"/>
                <a:gd name="T23" fmla="*/ 41 h 147"/>
                <a:gd name="T24" fmla="*/ 84 w 350"/>
                <a:gd name="T25" fmla="*/ 44 h 147"/>
                <a:gd name="T26" fmla="*/ 77 w 350"/>
                <a:gd name="T27" fmla="*/ 47 h 147"/>
                <a:gd name="T28" fmla="*/ 70 w 350"/>
                <a:gd name="T29" fmla="*/ 48 h 147"/>
                <a:gd name="T30" fmla="*/ 61 w 350"/>
                <a:gd name="T31" fmla="*/ 52 h 147"/>
                <a:gd name="T32" fmla="*/ 49 w 350"/>
                <a:gd name="T33" fmla="*/ 57 h 147"/>
                <a:gd name="T34" fmla="*/ 38 w 350"/>
                <a:gd name="T35" fmla="*/ 60 h 147"/>
                <a:gd name="T36" fmla="*/ 28 w 350"/>
                <a:gd name="T37" fmla="*/ 64 h 147"/>
                <a:gd name="T38" fmla="*/ 21 w 350"/>
                <a:gd name="T39" fmla="*/ 66 h 147"/>
                <a:gd name="T40" fmla="*/ 12 w 350"/>
                <a:gd name="T41" fmla="*/ 69 h 147"/>
                <a:gd name="T42" fmla="*/ 5 w 350"/>
                <a:gd name="T43" fmla="*/ 72 h 147"/>
                <a:gd name="T44" fmla="*/ 0 w 350"/>
                <a:gd name="T45" fmla="*/ 63 h 147"/>
                <a:gd name="T46" fmla="*/ 3 w 350"/>
                <a:gd name="T47" fmla="*/ 61 h 147"/>
                <a:gd name="T48" fmla="*/ 14 w 350"/>
                <a:gd name="T49" fmla="*/ 57 h 147"/>
                <a:gd name="T50" fmla="*/ 20 w 350"/>
                <a:gd name="T51" fmla="*/ 54 h 147"/>
                <a:gd name="T52" fmla="*/ 30 w 350"/>
                <a:gd name="T53" fmla="*/ 51 h 147"/>
                <a:gd name="T54" fmla="*/ 40 w 350"/>
                <a:gd name="T55" fmla="*/ 47 h 147"/>
                <a:gd name="T56" fmla="*/ 52 w 350"/>
                <a:gd name="T57" fmla="*/ 45 h 147"/>
                <a:gd name="T58" fmla="*/ 63 w 350"/>
                <a:gd name="T59" fmla="*/ 39 h 147"/>
                <a:gd name="T60" fmla="*/ 70 w 350"/>
                <a:gd name="T61" fmla="*/ 36 h 147"/>
                <a:gd name="T62" fmla="*/ 77 w 350"/>
                <a:gd name="T63" fmla="*/ 34 h 147"/>
                <a:gd name="T64" fmla="*/ 84 w 350"/>
                <a:gd name="T65" fmla="*/ 31 h 147"/>
                <a:gd name="T66" fmla="*/ 92 w 350"/>
                <a:gd name="T67" fmla="*/ 28 h 147"/>
                <a:gd name="T68" fmla="*/ 98 w 350"/>
                <a:gd name="T69" fmla="*/ 27 h 147"/>
                <a:gd name="T70" fmla="*/ 107 w 350"/>
                <a:gd name="T71" fmla="*/ 24 h 147"/>
                <a:gd name="T72" fmla="*/ 114 w 350"/>
                <a:gd name="T73" fmla="*/ 21 h 147"/>
                <a:gd name="T74" fmla="*/ 122 w 350"/>
                <a:gd name="T75" fmla="*/ 18 h 147"/>
                <a:gd name="T76" fmla="*/ 130 w 350"/>
                <a:gd name="T77" fmla="*/ 14 h 147"/>
                <a:gd name="T78" fmla="*/ 139 w 350"/>
                <a:gd name="T79" fmla="*/ 12 h 147"/>
                <a:gd name="T80" fmla="*/ 148 w 350"/>
                <a:gd name="T81" fmla="*/ 9 h 147"/>
                <a:gd name="T82" fmla="*/ 156 w 350"/>
                <a:gd name="T83" fmla="*/ 6 h 147"/>
                <a:gd name="T84" fmla="*/ 165 w 350"/>
                <a:gd name="T85" fmla="*/ 3 h 147"/>
                <a:gd name="T86" fmla="*/ 174 w 350"/>
                <a:gd name="T87" fmla="*/ 0 h 14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50" h="147">
                  <a:moveTo>
                    <a:pt x="348" y="0"/>
                  </a:moveTo>
                  <a:lnTo>
                    <a:pt x="348" y="14"/>
                  </a:lnTo>
                  <a:lnTo>
                    <a:pt x="350" y="25"/>
                  </a:lnTo>
                  <a:lnTo>
                    <a:pt x="341" y="27"/>
                  </a:lnTo>
                  <a:lnTo>
                    <a:pt x="333" y="29"/>
                  </a:lnTo>
                  <a:lnTo>
                    <a:pt x="323" y="33"/>
                  </a:lnTo>
                  <a:lnTo>
                    <a:pt x="316" y="37"/>
                  </a:lnTo>
                  <a:lnTo>
                    <a:pt x="308" y="38"/>
                  </a:lnTo>
                  <a:lnTo>
                    <a:pt x="299" y="40"/>
                  </a:lnTo>
                  <a:lnTo>
                    <a:pt x="291" y="44"/>
                  </a:lnTo>
                  <a:lnTo>
                    <a:pt x="284" y="46"/>
                  </a:lnTo>
                  <a:lnTo>
                    <a:pt x="274" y="50"/>
                  </a:lnTo>
                  <a:lnTo>
                    <a:pt x="266" y="52"/>
                  </a:lnTo>
                  <a:lnTo>
                    <a:pt x="257" y="54"/>
                  </a:lnTo>
                  <a:lnTo>
                    <a:pt x="249" y="57"/>
                  </a:lnTo>
                  <a:lnTo>
                    <a:pt x="242" y="61"/>
                  </a:lnTo>
                  <a:lnTo>
                    <a:pt x="234" y="65"/>
                  </a:lnTo>
                  <a:lnTo>
                    <a:pt x="227" y="67"/>
                  </a:lnTo>
                  <a:lnTo>
                    <a:pt x="219" y="71"/>
                  </a:lnTo>
                  <a:lnTo>
                    <a:pt x="209" y="71"/>
                  </a:lnTo>
                  <a:lnTo>
                    <a:pt x="204" y="75"/>
                  </a:lnTo>
                  <a:lnTo>
                    <a:pt x="196" y="76"/>
                  </a:lnTo>
                  <a:lnTo>
                    <a:pt x="189" y="80"/>
                  </a:lnTo>
                  <a:lnTo>
                    <a:pt x="181" y="82"/>
                  </a:lnTo>
                  <a:lnTo>
                    <a:pt x="173" y="86"/>
                  </a:lnTo>
                  <a:lnTo>
                    <a:pt x="168" y="88"/>
                  </a:lnTo>
                  <a:lnTo>
                    <a:pt x="160" y="92"/>
                  </a:lnTo>
                  <a:lnTo>
                    <a:pt x="154" y="94"/>
                  </a:lnTo>
                  <a:lnTo>
                    <a:pt x="147" y="95"/>
                  </a:lnTo>
                  <a:lnTo>
                    <a:pt x="139" y="97"/>
                  </a:lnTo>
                  <a:lnTo>
                    <a:pt x="133" y="99"/>
                  </a:lnTo>
                  <a:lnTo>
                    <a:pt x="122" y="105"/>
                  </a:lnTo>
                  <a:lnTo>
                    <a:pt x="111" y="111"/>
                  </a:lnTo>
                  <a:lnTo>
                    <a:pt x="97" y="114"/>
                  </a:lnTo>
                  <a:lnTo>
                    <a:pt x="88" y="116"/>
                  </a:lnTo>
                  <a:lnTo>
                    <a:pt x="76" y="120"/>
                  </a:lnTo>
                  <a:lnTo>
                    <a:pt x="67" y="124"/>
                  </a:lnTo>
                  <a:lnTo>
                    <a:pt x="55" y="128"/>
                  </a:lnTo>
                  <a:lnTo>
                    <a:pt x="48" y="130"/>
                  </a:lnTo>
                  <a:lnTo>
                    <a:pt x="42" y="132"/>
                  </a:lnTo>
                  <a:lnTo>
                    <a:pt x="35" y="135"/>
                  </a:lnTo>
                  <a:lnTo>
                    <a:pt x="23" y="139"/>
                  </a:lnTo>
                  <a:lnTo>
                    <a:pt x="14" y="143"/>
                  </a:lnTo>
                  <a:lnTo>
                    <a:pt x="10" y="145"/>
                  </a:lnTo>
                  <a:lnTo>
                    <a:pt x="8" y="14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6" y="122"/>
                  </a:lnTo>
                  <a:lnTo>
                    <a:pt x="14" y="118"/>
                  </a:lnTo>
                  <a:lnTo>
                    <a:pt x="27" y="114"/>
                  </a:lnTo>
                  <a:lnTo>
                    <a:pt x="33" y="111"/>
                  </a:lnTo>
                  <a:lnTo>
                    <a:pt x="40" y="109"/>
                  </a:lnTo>
                  <a:lnTo>
                    <a:pt x="48" y="107"/>
                  </a:lnTo>
                  <a:lnTo>
                    <a:pt x="59" y="103"/>
                  </a:lnTo>
                  <a:lnTo>
                    <a:pt x="69" y="99"/>
                  </a:lnTo>
                  <a:lnTo>
                    <a:pt x="80" y="95"/>
                  </a:lnTo>
                  <a:lnTo>
                    <a:pt x="92" y="94"/>
                  </a:lnTo>
                  <a:lnTo>
                    <a:pt x="103" y="90"/>
                  </a:lnTo>
                  <a:lnTo>
                    <a:pt x="114" y="82"/>
                  </a:lnTo>
                  <a:lnTo>
                    <a:pt x="126" y="78"/>
                  </a:lnTo>
                  <a:lnTo>
                    <a:pt x="133" y="75"/>
                  </a:lnTo>
                  <a:lnTo>
                    <a:pt x="139" y="73"/>
                  </a:lnTo>
                  <a:lnTo>
                    <a:pt x="147" y="71"/>
                  </a:lnTo>
                  <a:lnTo>
                    <a:pt x="154" y="69"/>
                  </a:lnTo>
                  <a:lnTo>
                    <a:pt x="160" y="65"/>
                  </a:lnTo>
                  <a:lnTo>
                    <a:pt x="168" y="63"/>
                  </a:lnTo>
                  <a:lnTo>
                    <a:pt x="175" y="61"/>
                  </a:lnTo>
                  <a:lnTo>
                    <a:pt x="183" y="57"/>
                  </a:lnTo>
                  <a:lnTo>
                    <a:pt x="189" y="54"/>
                  </a:lnTo>
                  <a:lnTo>
                    <a:pt x="196" y="54"/>
                  </a:lnTo>
                  <a:lnTo>
                    <a:pt x="204" y="50"/>
                  </a:lnTo>
                  <a:lnTo>
                    <a:pt x="213" y="48"/>
                  </a:lnTo>
                  <a:lnTo>
                    <a:pt x="221" y="44"/>
                  </a:lnTo>
                  <a:lnTo>
                    <a:pt x="227" y="42"/>
                  </a:lnTo>
                  <a:lnTo>
                    <a:pt x="234" y="38"/>
                  </a:lnTo>
                  <a:lnTo>
                    <a:pt x="244" y="37"/>
                  </a:lnTo>
                  <a:lnTo>
                    <a:pt x="251" y="33"/>
                  </a:lnTo>
                  <a:lnTo>
                    <a:pt x="259" y="29"/>
                  </a:lnTo>
                  <a:lnTo>
                    <a:pt x="268" y="27"/>
                  </a:lnTo>
                  <a:lnTo>
                    <a:pt x="278" y="25"/>
                  </a:lnTo>
                  <a:lnTo>
                    <a:pt x="285" y="21"/>
                  </a:lnTo>
                  <a:lnTo>
                    <a:pt x="295" y="19"/>
                  </a:lnTo>
                  <a:lnTo>
                    <a:pt x="303" y="16"/>
                  </a:lnTo>
                  <a:lnTo>
                    <a:pt x="312" y="12"/>
                  </a:lnTo>
                  <a:lnTo>
                    <a:pt x="320" y="8"/>
                  </a:lnTo>
                  <a:lnTo>
                    <a:pt x="329" y="6"/>
                  </a:lnTo>
                  <a:lnTo>
                    <a:pt x="339" y="4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Freeform 222"/>
            <p:cNvSpPr>
              <a:spLocks/>
            </p:cNvSpPr>
            <p:nvPr/>
          </p:nvSpPr>
          <p:spPr bwMode="auto">
            <a:xfrm>
              <a:off x="1200" y="4064"/>
              <a:ext cx="143" cy="60"/>
            </a:xfrm>
            <a:custGeom>
              <a:avLst/>
              <a:gdLst>
                <a:gd name="T0" fmla="*/ 142 w 285"/>
                <a:gd name="T1" fmla="*/ 6 h 120"/>
                <a:gd name="T2" fmla="*/ 139 w 285"/>
                <a:gd name="T3" fmla="*/ 12 h 120"/>
                <a:gd name="T4" fmla="*/ 132 w 285"/>
                <a:gd name="T5" fmla="*/ 14 h 120"/>
                <a:gd name="T6" fmla="*/ 125 w 285"/>
                <a:gd name="T7" fmla="*/ 16 h 120"/>
                <a:gd name="T8" fmla="*/ 118 w 285"/>
                <a:gd name="T9" fmla="*/ 18 h 120"/>
                <a:gd name="T10" fmla="*/ 111 w 285"/>
                <a:gd name="T11" fmla="*/ 21 h 120"/>
                <a:gd name="T12" fmla="*/ 104 w 285"/>
                <a:gd name="T13" fmla="*/ 24 h 120"/>
                <a:gd name="T14" fmla="*/ 94 w 285"/>
                <a:gd name="T15" fmla="*/ 28 h 120"/>
                <a:gd name="T16" fmla="*/ 82 w 285"/>
                <a:gd name="T17" fmla="*/ 33 h 120"/>
                <a:gd name="T18" fmla="*/ 70 w 285"/>
                <a:gd name="T19" fmla="*/ 36 h 120"/>
                <a:gd name="T20" fmla="*/ 59 w 285"/>
                <a:gd name="T21" fmla="*/ 40 h 120"/>
                <a:gd name="T22" fmla="*/ 49 w 285"/>
                <a:gd name="T23" fmla="*/ 44 h 120"/>
                <a:gd name="T24" fmla="*/ 40 w 285"/>
                <a:gd name="T25" fmla="*/ 47 h 120"/>
                <a:gd name="T26" fmla="*/ 31 w 285"/>
                <a:gd name="T27" fmla="*/ 50 h 120"/>
                <a:gd name="T28" fmla="*/ 24 w 285"/>
                <a:gd name="T29" fmla="*/ 52 h 120"/>
                <a:gd name="T30" fmla="*/ 17 w 285"/>
                <a:gd name="T31" fmla="*/ 54 h 120"/>
                <a:gd name="T32" fmla="*/ 10 w 285"/>
                <a:gd name="T33" fmla="*/ 57 h 120"/>
                <a:gd name="T34" fmla="*/ 5 w 285"/>
                <a:gd name="T35" fmla="*/ 59 h 120"/>
                <a:gd name="T36" fmla="*/ 0 w 285"/>
                <a:gd name="T37" fmla="*/ 50 h 120"/>
                <a:gd name="T38" fmla="*/ 3 w 285"/>
                <a:gd name="T39" fmla="*/ 49 h 120"/>
                <a:gd name="T40" fmla="*/ 10 w 285"/>
                <a:gd name="T41" fmla="*/ 46 h 120"/>
                <a:gd name="T42" fmla="*/ 16 w 285"/>
                <a:gd name="T43" fmla="*/ 43 h 120"/>
                <a:gd name="T44" fmla="*/ 24 w 285"/>
                <a:gd name="T45" fmla="*/ 41 h 120"/>
                <a:gd name="T46" fmla="*/ 31 w 285"/>
                <a:gd name="T47" fmla="*/ 37 h 120"/>
                <a:gd name="T48" fmla="*/ 41 w 285"/>
                <a:gd name="T49" fmla="*/ 35 h 120"/>
                <a:gd name="T50" fmla="*/ 50 w 285"/>
                <a:gd name="T51" fmla="*/ 32 h 120"/>
                <a:gd name="T52" fmla="*/ 62 w 285"/>
                <a:gd name="T53" fmla="*/ 28 h 120"/>
                <a:gd name="T54" fmla="*/ 72 w 285"/>
                <a:gd name="T55" fmla="*/ 24 h 120"/>
                <a:gd name="T56" fmla="*/ 86 w 285"/>
                <a:gd name="T57" fmla="*/ 19 h 120"/>
                <a:gd name="T58" fmla="*/ 99 w 285"/>
                <a:gd name="T59" fmla="*/ 14 h 120"/>
                <a:gd name="T60" fmla="*/ 105 w 285"/>
                <a:gd name="T61" fmla="*/ 12 h 120"/>
                <a:gd name="T62" fmla="*/ 112 w 285"/>
                <a:gd name="T63" fmla="*/ 10 h 120"/>
                <a:gd name="T64" fmla="*/ 119 w 285"/>
                <a:gd name="T65" fmla="*/ 7 h 120"/>
                <a:gd name="T66" fmla="*/ 126 w 285"/>
                <a:gd name="T67" fmla="*/ 5 h 120"/>
                <a:gd name="T68" fmla="*/ 134 w 285"/>
                <a:gd name="T69" fmla="*/ 2 h 120"/>
                <a:gd name="T70" fmla="*/ 142 w 285"/>
                <a:gd name="T71" fmla="*/ 0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5" h="120">
                  <a:moveTo>
                    <a:pt x="283" y="0"/>
                  </a:moveTo>
                  <a:lnTo>
                    <a:pt x="283" y="11"/>
                  </a:lnTo>
                  <a:lnTo>
                    <a:pt x="285" y="23"/>
                  </a:lnTo>
                  <a:lnTo>
                    <a:pt x="277" y="23"/>
                  </a:lnTo>
                  <a:lnTo>
                    <a:pt x="271" y="27"/>
                  </a:lnTo>
                  <a:lnTo>
                    <a:pt x="264" y="28"/>
                  </a:lnTo>
                  <a:lnTo>
                    <a:pt x="256" y="30"/>
                  </a:lnTo>
                  <a:lnTo>
                    <a:pt x="249" y="32"/>
                  </a:lnTo>
                  <a:lnTo>
                    <a:pt x="243" y="36"/>
                  </a:lnTo>
                  <a:lnTo>
                    <a:pt x="235" y="36"/>
                  </a:lnTo>
                  <a:lnTo>
                    <a:pt x="228" y="40"/>
                  </a:lnTo>
                  <a:lnTo>
                    <a:pt x="222" y="42"/>
                  </a:lnTo>
                  <a:lnTo>
                    <a:pt x="214" y="46"/>
                  </a:lnTo>
                  <a:lnTo>
                    <a:pt x="207" y="47"/>
                  </a:lnTo>
                  <a:lnTo>
                    <a:pt x="201" y="49"/>
                  </a:lnTo>
                  <a:lnTo>
                    <a:pt x="188" y="55"/>
                  </a:lnTo>
                  <a:lnTo>
                    <a:pt x="176" y="61"/>
                  </a:lnTo>
                  <a:lnTo>
                    <a:pt x="163" y="65"/>
                  </a:lnTo>
                  <a:lnTo>
                    <a:pt x="152" y="68"/>
                  </a:lnTo>
                  <a:lnTo>
                    <a:pt x="140" y="72"/>
                  </a:lnTo>
                  <a:lnTo>
                    <a:pt x="129" y="76"/>
                  </a:lnTo>
                  <a:lnTo>
                    <a:pt x="117" y="80"/>
                  </a:lnTo>
                  <a:lnTo>
                    <a:pt x="108" y="84"/>
                  </a:lnTo>
                  <a:lnTo>
                    <a:pt x="98" y="87"/>
                  </a:lnTo>
                  <a:lnTo>
                    <a:pt x="89" y="91"/>
                  </a:lnTo>
                  <a:lnTo>
                    <a:pt x="79" y="93"/>
                  </a:lnTo>
                  <a:lnTo>
                    <a:pt x="70" y="97"/>
                  </a:lnTo>
                  <a:lnTo>
                    <a:pt x="62" y="99"/>
                  </a:lnTo>
                  <a:lnTo>
                    <a:pt x="55" y="103"/>
                  </a:lnTo>
                  <a:lnTo>
                    <a:pt x="47" y="103"/>
                  </a:lnTo>
                  <a:lnTo>
                    <a:pt x="39" y="106"/>
                  </a:lnTo>
                  <a:lnTo>
                    <a:pt x="34" y="108"/>
                  </a:lnTo>
                  <a:lnTo>
                    <a:pt x="30" y="110"/>
                  </a:lnTo>
                  <a:lnTo>
                    <a:pt x="20" y="114"/>
                  </a:lnTo>
                  <a:lnTo>
                    <a:pt x="15" y="118"/>
                  </a:lnTo>
                  <a:lnTo>
                    <a:pt x="9" y="118"/>
                  </a:lnTo>
                  <a:lnTo>
                    <a:pt x="9" y="120"/>
                  </a:lnTo>
                  <a:lnTo>
                    <a:pt x="0" y="99"/>
                  </a:lnTo>
                  <a:lnTo>
                    <a:pt x="5" y="97"/>
                  </a:lnTo>
                  <a:lnTo>
                    <a:pt x="11" y="93"/>
                  </a:lnTo>
                  <a:lnTo>
                    <a:pt x="20" y="91"/>
                  </a:lnTo>
                  <a:lnTo>
                    <a:pt x="26" y="89"/>
                  </a:lnTo>
                  <a:lnTo>
                    <a:pt x="32" y="85"/>
                  </a:lnTo>
                  <a:lnTo>
                    <a:pt x="39" y="84"/>
                  </a:lnTo>
                  <a:lnTo>
                    <a:pt x="47" y="82"/>
                  </a:lnTo>
                  <a:lnTo>
                    <a:pt x="55" y="78"/>
                  </a:lnTo>
                  <a:lnTo>
                    <a:pt x="62" y="74"/>
                  </a:lnTo>
                  <a:lnTo>
                    <a:pt x="70" y="72"/>
                  </a:lnTo>
                  <a:lnTo>
                    <a:pt x="81" y="70"/>
                  </a:lnTo>
                  <a:lnTo>
                    <a:pt x="91" y="66"/>
                  </a:lnTo>
                  <a:lnTo>
                    <a:pt x="100" y="63"/>
                  </a:lnTo>
                  <a:lnTo>
                    <a:pt x="112" y="59"/>
                  </a:lnTo>
                  <a:lnTo>
                    <a:pt x="123" y="55"/>
                  </a:lnTo>
                  <a:lnTo>
                    <a:pt x="133" y="49"/>
                  </a:lnTo>
                  <a:lnTo>
                    <a:pt x="144" y="47"/>
                  </a:lnTo>
                  <a:lnTo>
                    <a:pt x="157" y="42"/>
                  </a:lnTo>
                  <a:lnTo>
                    <a:pt x="171" y="38"/>
                  </a:lnTo>
                  <a:lnTo>
                    <a:pt x="182" y="32"/>
                  </a:lnTo>
                  <a:lnTo>
                    <a:pt x="197" y="28"/>
                  </a:lnTo>
                  <a:lnTo>
                    <a:pt x="203" y="27"/>
                  </a:lnTo>
                  <a:lnTo>
                    <a:pt x="209" y="23"/>
                  </a:lnTo>
                  <a:lnTo>
                    <a:pt x="216" y="21"/>
                  </a:lnTo>
                  <a:lnTo>
                    <a:pt x="224" y="19"/>
                  </a:lnTo>
                  <a:lnTo>
                    <a:pt x="230" y="15"/>
                  </a:lnTo>
                  <a:lnTo>
                    <a:pt x="237" y="13"/>
                  </a:lnTo>
                  <a:lnTo>
                    <a:pt x="245" y="11"/>
                  </a:lnTo>
                  <a:lnTo>
                    <a:pt x="252" y="9"/>
                  </a:lnTo>
                  <a:lnTo>
                    <a:pt x="260" y="6"/>
                  </a:lnTo>
                  <a:lnTo>
                    <a:pt x="268" y="4"/>
                  </a:lnTo>
                  <a:lnTo>
                    <a:pt x="273" y="2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Freeform 223"/>
            <p:cNvSpPr>
              <a:spLocks/>
            </p:cNvSpPr>
            <p:nvPr/>
          </p:nvSpPr>
          <p:spPr bwMode="auto">
            <a:xfrm>
              <a:off x="1237" y="4095"/>
              <a:ext cx="110" cy="50"/>
            </a:xfrm>
            <a:custGeom>
              <a:avLst/>
              <a:gdLst>
                <a:gd name="T0" fmla="*/ 108 w 218"/>
                <a:gd name="T1" fmla="*/ 0 h 99"/>
                <a:gd name="T2" fmla="*/ 108 w 218"/>
                <a:gd name="T3" fmla="*/ 6 h 99"/>
                <a:gd name="T4" fmla="*/ 110 w 218"/>
                <a:gd name="T5" fmla="*/ 12 h 99"/>
                <a:gd name="T6" fmla="*/ 104 w 218"/>
                <a:gd name="T7" fmla="*/ 13 h 99"/>
                <a:gd name="T8" fmla="*/ 98 w 218"/>
                <a:gd name="T9" fmla="*/ 15 h 99"/>
                <a:gd name="T10" fmla="*/ 93 w 218"/>
                <a:gd name="T11" fmla="*/ 17 h 99"/>
                <a:gd name="T12" fmla="*/ 87 w 218"/>
                <a:gd name="T13" fmla="*/ 19 h 99"/>
                <a:gd name="T14" fmla="*/ 81 w 218"/>
                <a:gd name="T15" fmla="*/ 21 h 99"/>
                <a:gd name="T16" fmla="*/ 77 w 218"/>
                <a:gd name="T17" fmla="*/ 23 h 99"/>
                <a:gd name="T18" fmla="*/ 71 w 218"/>
                <a:gd name="T19" fmla="*/ 25 h 99"/>
                <a:gd name="T20" fmla="*/ 67 w 218"/>
                <a:gd name="T21" fmla="*/ 27 h 99"/>
                <a:gd name="T22" fmla="*/ 62 w 218"/>
                <a:gd name="T23" fmla="*/ 28 h 99"/>
                <a:gd name="T24" fmla="*/ 58 w 218"/>
                <a:gd name="T25" fmla="*/ 30 h 99"/>
                <a:gd name="T26" fmla="*/ 52 w 218"/>
                <a:gd name="T27" fmla="*/ 30 h 99"/>
                <a:gd name="T28" fmla="*/ 49 w 218"/>
                <a:gd name="T29" fmla="*/ 32 h 99"/>
                <a:gd name="T30" fmla="*/ 44 w 218"/>
                <a:gd name="T31" fmla="*/ 34 h 99"/>
                <a:gd name="T32" fmla="*/ 40 w 218"/>
                <a:gd name="T33" fmla="*/ 35 h 99"/>
                <a:gd name="T34" fmla="*/ 36 w 218"/>
                <a:gd name="T35" fmla="*/ 36 h 99"/>
                <a:gd name="T36" fmla="*/ 33 w 218"/>
                <a:gd name="T37" fmla="*/ 38 h 99"/>
                <a:gd name="T38" fmla="*/ 30 w 218"/>
                <a:gd name="T39" fmla="*/ 39 h 99"/>
                <a:gd name="T40" fmla="*/ 26 w 218"/>
                <a:gd name="T41" fmla="*/ 40 h 99"/>
                <a:gd name="T42" fmla="*/ 23 w 218"/>
                <a:gd name="T43" fmla="*/ 41 h 99"/>
                <a:gd name="T44" fmla="*/ 20 w 218"/>
                <a:gd name="T45" fmla="*/ 43 h 99"/>
                <a:gd name="T46" fmla="*/ 14 w 218"/>
                <a:gd name="T47" fmla="*/ 45 h 99"/>
                <a:gd name="T48" fmla="*/ 11 w 218"/>
                <a:gd name="T49" fmla="*/ 47 h 99"/>
                <a:gd name="T50" fmla="*/ 7 w 218"/>
                <a:gd name="T51" fmla="*/ 47 h 99"/>
                <a:gd name="T52" fmla="*/ 6 w 218"/>
                <a:gd name="T53" fmla="*/ 49 h 99"/>
                <a:gd name="T54" fmla="*/ 4 w 218"/>
                <a:gd name="T55" fmla="*/ 49 h 99"/>
                <a:gd name="T56" fmla="*/ 4 w 218"/>
                <a:gd name="T57" fmla="*/ 50 h 99"/>
                <a:gd name="T58" fmla="*/ 2 w 218"/>
                <a:gd name="T59" fmla="*/ 48 h 99"/>
                <a:gd name="T60" fmla="*/ 2 w 218"/>
                <a:gd name="T61" fmla="*/ 44 h 99"/>
                <a:gd name="T62" fmla="*/ 0 w 218"/>
                <a:gd name="T63" fmla="*/ 40 h 99"/>
                <a:gd name="T64" fmla="*/ 0 w 218"/>
                <a:gd name="T65" fmla="*/ 39 h 99"/>
                <a:gd name="T66" fmla="*/ 0 w 218"/>
                <a:gd name="T67" fmla="*/ 38 h 99"/>
                <a:gd name="T68" fmla="*/ 2 w 218"/>
                <a:gd name="T69" fmla="*/ 38 h 99"/>
                <a:gd name="T70" fmla="*/ 4 w 218"/>
                <a:gd name="T71" fmla="*/ 36 h 99"/>
                <a:gd name="T72" fmla="*/ 8 w 218"/>
                <a:gd name="T73" fmla="*/ 36 h 99"/>
                <a:gd name="T74" fmla="*/ 11 w 218"/>
                <a:gd name="T75" fmla="*/ 34 h 99"/>
                <a:gd name="T76" fmla="*/ 17 w 218"/>
                <a:gd name="T77" fmla="*/ 32 h 99"/>
                <a:gd name="T78" fmla="*/ 20 w 218"/>
                <a:gd name="T79" fmla="*/ 30 h 99"/>
                <a:gd name="T80" fmla="*/ 23 w 218"/>
                <a:gd name="T81" fmla="*/ 30 h 99"/>
                <a:gd name="T82" fmla="*/ 27 w 218"/>
                <a:gd name="T83" fmla="*/ 29 h 99"/>
                <a:gd name="T84" fmla="*/ 31 w 218"/>
                <a:gd name="T85" fmla="*/ 28 h 99"/>
                <a:gd name="T86" fmla="*/ 33 w 218"/>
                <a:gd name="T87" fmla="*/ 26 h 99"/>
                <a:gd name="T88" fmla="*/ 37 w 218"/>
                <a:gd name="T89" fmla="*/ 25 h 99"/>
                <a:gd name="T90" fmla="*/ 42 w 218"/>
                <a:gd name="T91" fmla="*/ 23 h 99"/>
                <a:gd name="T92" fmla="*/ 46 w 218"/>
                <a:gd name="T93" fmla="*/ 22 h 99"/>
                <a:gd name="T94" fmla="*/ 50 w 218"/>
                <a:gd name="T95" fmla="*/ 20 h 99"/>
                <a:gd name="T96" fmla="*/ 54 w 218"/>
                <a:gd name="T97" fmla="*/ 18 h 99"/>
                <a:gd name="T98" fmla="*/ 60 w 218"/>
                <a:gd name="T99" fmla="*/ 17 h 99"/>
                <a:gd name="T100" fmla="*/ 65 w 218"/>
                <a:gd name="T101" fmla="*/ 15 h 99"/>
                <a:gd name="T102" fmla="*/ 69 w 218"/>
                <a:gd name="T103" fmla="*/ 13 h 99"/>
                <a:gd name="T104" fmla="*/ 75 w 218"/>
                <a:gd name="T105" fmla="*/ 11 h 99"/>
                <a:gd name="T106" fmla="*/ 79 w 218"/>
                <a:gd name="T107" fmla="*/ 10 h 99"/>
                <a:gd name="T108" fmla="*/ 85 w 218"/>
                <a:gd name="T109" fmla="*/ 8 h 99"/>
                <a:gd name="T110" fmla="*/ 90 w 218"/>
                <a:gd name="T111" fmla="*/ 6 h 99"/>
                <a:gd name="T112" fmla="*/ 96 w 218"/>
                <a:gd name="T113" fmla="*/ 4 h 99"/>
                <a:gd name="T114" fmla="*/ 102 w 218"/>
                <a:gd name="T115" fmla="*/ 2 h 99"/>
                <a:gd name="T116" fmla="*/ 108 w 218"/>
                <a:gd name="T117" fmla="*/ 0 h 99"/>
                <a:gd name="T118" fmla="*/ 108 w 218"/>
                <a:gd name="T119" fmla="*/ 0 h 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8" h="99">
                  <a:moveTo>
                    <a:pt x="214" y="0"/>
                  </a:moveTo>
                  <a:lnTo>
                    <a:pt x="214" y="11"/>
                  </a:lnTo>
                  <a:lnTo>
                    <a:pt x="218" y="24"/>
                  </a:lnTo>
                  <a:lnTo>
                    <a:pt x="207" y="26"/>
                  </a:lnTo>
                  <a:lnTo>
                    <a:pt x="195" y="30"/>
                  </a:lnTo>
                  <a:lnTo>
                    <a:pt x="184" y="34"/>
                  </a:lnTo>
                  <a:lnTo>
                    <a:pt x="173" y="38"/>
                  </a:lnTo>
                  <a:lnTo>
                    <a:pt x="161" y="41"/>
                  </a:lnTo>
                  <a:lnTo>
                    <a:pt x="152" y="45"/>
                  </a:lnTo>
                  <a:lnTo>
                    <a:pt x="140" y="49"/>
                  </a:lnTo>
                  <a:lnTo>
                    <a:pt x="133" y="53"/>
                  </a:lnTo>
                  <a:lnTo>
                    <a:pt x="123" y="55"/>
                  </a:lnTo>
                  <a:lnTo>
                    <a:pt x="114" y="59"/>
                  </a:lnTo>
                  <a:lnTo>
                    <a:pt x="104" y="60"/>
                  </a:lnTo>
                  <a:lnTo>
                    <a:pt x="97" y="64"/>
                  </a:lnTo>
                  <a:lnTo>
                    <a:pt x="87" y="68"/>
                  </a:lnTo>
                  <a:lnTo>
                    <a:pt x="80" y="70"/>
                  </a:lnTo>
                  <a:lnTo>
                    <a:pt x="72" y="72"/>
                  </a:lnTo>
                  <a:lnTo>
                    <a:pt x="66" y="76"/>
                  </a:lnTo>
                  <a:lnTo>
                    <a:pt x="59" y="78"/>
                  </a:lnTo>
                  <a:lnTo>
                    <a:pt x="51" y="80"/>
                  </a:lnTo>
                  <a:lnTo>
                    <a:pt x="45" y="81"/>
                  </a:lnTo>
                  <a:lnTo>
                    <a:pt x="40" y="85"/>
                  </a:lnTo>
                  <a:lnTo>
                    <a:pt x="28" y="89"/>
                  </a:lnTo>
                  <a:lnTo>
                    <a:pt x="21" y="93"/>
                  </a:lnTo>
                  <a:lnTo>
                    <a:pt x="13" y="93"/>
                  </a:lnTo>
                  <a:lnTo>
                    <a:pt x="11" y="97"/>
                  </a:lnTo>
                  <a:lnTo>
                    <a:pt x="7" y="97"/>
                  </a:lnTo>
                  <a:lnTo>
                    <a:pt x="7" y="99"/>
                  </a:lnTo>
                  <a:lnTo>
                    <a:pt x="3" y="95"/>
                  </a:lnTo>
                  <a:lnTo>
                    <a:pt x="3" y="87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3" y="76"/>
                  </a:lnTo>
                  <a:lnTo>
                    <a:pt x="7" y="72"/>
                  </a:lnTo>
                  <a:lnTo>
                    <a:pt x="15" y="72"/>
                  </a:lnTo>
                  <a:lnTo>
                    <a:pt x="22" y="68"/>
                  </a:lnTo>
                  <a:lnTo>
                    <a:pt x="34" y="64"/>
                  </a:lnTo>
                  <a:lnTo>
                    <a:pt x="40" y="60"/>
                  </a:lnTo>
                  <a:lnTo>
                    <a:pt x="45" y="59"/>
                  </a:lnTo>
                  <a:lnTo>
                    <a:pt x="53" y="57"/>
                  </a:lnTo>
                  <a:lnTo>
                    <a:pt x="61" y="55"/>
                  </a:lnTo>
                  <a:lnTo>
                    <a:pt x="66" y="51"/>
                  </a:lnTo>
                  <a:lnTo>
                    <a:pt x="74" y="49"/>
                  </a:lnTo>
                  <a:lnTo>
                    <a:pt x="83" y="45"/>
                  </a:lnTo>
                  <a:lnTo>
                    <a:pt x="91" y="43"/>
                  </a:lnTo>
                  <a:lnTo>
                    <a:pt x="99" y="40"/>
                  </a:lnTo>
                  <a:lnTo>
                    <a:pt x="108" y="36"/>
                  </a:lnTo>
                  <a:lnTo>
                    <a:pt x="118" y="34"/>
                  </a:lnTo>
                  <a:lnTo>
                    <a:pt x="129" y="30"/>
                  </a:lnTo>
                  <a:lnTo>
                    <a:pt x="137" y="26"/>
                  </a:lnTo>
                  <a:lnTo>
                    <a:pt x="148" y="22"/>
                  </a:lnTo>
                  <a:lnTo>
                    <a:pt x="157" y="19"/>
                  </a:lnTo>
                  <a:lnTo>
                    <a:pt x="169" y="15"/>
                  </a:lnTo>
                  <a:lnTo>
                    <a:pt x="178" y="11"/>
                  </a:lnTo>
                  <a:lnTo>
                    <a:pt x="190" y="7"/>
                  </a:lnTo>
                  <a:lnTo>
                    <a:pt x="203" y="3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Freeform 224"/>
            <p:cNvSpPr>
              <a:spLocks/>
            </p:cNvSpPr>
            <p:nvPr/>
          </p:nvSpPr>
          <p:spPr bwMode="auto">
            <a:xfrm>
              <a:off x="825" y="3873"/>
              <a:ext cx="404" cy="118"/>
            </a:xfrm>
            <a:custGeom>
              <a:avLst/>
              <a:gdLst>
                <a:gd name="T0" fmla="*/ 404 w 808"/>
                <a:gd name="T1" fmla="*/ 0 h 236"/>
                <a:gd name="T2" fmla="*/ 395 w 808"/>
                <a:gd name="T3" fmla="*/ 2 h 236"/>
                <a:gd name="T4" fmla="*/ 389 w 808"/>
                <a:gd name="T5" fmla="*/ 4 h 236"/>
                <a:gd name="T6" fmla="*/ 380 w 808"/>
                <a:gd name="T7" fmla="*/ 7 h 236"/>
                <a:gd name="T8" fmla="*/ 371 w 808"/>
                <a:gd name="T9" fmla="*/ 11 h 236"/>
                <a:gd name="T10" fmla="*/ 358 w 808"/>
                <a:gd name="T11" fmla="*/ 13 h 236"/>
                <a:gd name="T12" fmla="*/ 346 w 808"/>
                <a:gd name="T13" fmla="*/ 17 h 236"/>
                <a:gd name="T14" fmla="*/ 332 w 808"/>
                <a:gd name="T15" fmla="*/ 22 h 236"/>
                <a:gd name="T16" fmla="*/ 317 w 808"/>
                <a:gd name="T17" fmla="*/ 26 h 236"/>
                <a:gd name="T18" fmla="*/ 300 w 808"/>
                <a:gd name="T19" fmla="*/ 31 h 236"/>
                <a:gd name="T20" fmla="*/ 284 w 808"/>
                <a:gd name="T21" fmla="*/ 35 h 236"/>
                <a:gd name="T22" fmla="*/ 267 w 808"/>
                <a:gd name="T23" fmla="*/ 40 h 236"/>
                <a:gd name="T24" fmla="*/ 248 w 808"/>
                <a:gd name="T25" fmla="*/ 46 h 236"/>
                <a:gd name="T26" fmla="*/ 230 w 808"/>
                <a:gd name="T27" fmla="*/ 51 h 236"/>
                <a:gd name="T28" fmla="*/ 212 w 808"/>
                <a:gd name="T29" fmla="*/ 57 h 236"/>
                <a:gd name="T30" fmla="*/ 193 w 808"/>
                <a:gd name="T31" fmla="*/ 62 h 236"/>
                <a:gd name="T32" fmla="*/ 175 w 808"/>
                <a:gd name="T33" fmla="*/ 67 h 236"/>
                <a:gd name="T34" fmla="*/ 156 w 808"/>
                <a:gd name="T35" fmla="*/ 72 h 236"/>
                <a:gd name="T36" fmla="*/ 139 w 808"/>
                <a:gd name="T37" fmla="*/ 77 h 236"/>
                <a:gd name="T38" fmla="*/ 121 w 808"/>
                <a:gd name="T39" fmla="*/ 83 h 236"/>
                <a:gd name="T40" fmla="*/ 104 w 808"/>
                <a:gd name="T41" fmla="*/ 88 h 236"/>
                <a:gd name="T42" fmla="*/ 88 w 808"/>
                <a:gd name="T43" fmla="*/ 92 h 236"/>
                <a:gd name="T44" fmla="*/ 74 w 808"/>
                <a:gd name="T45" fmla="*/ 97 h 236"/>
                <a:gd name="T46" fmla="*/ 60 w 808"/>
                <a:gd name="T47" fmla="*/ 101 h 236"/>
                <a:gd name="T48" fmla="*/ 48 w 808"/>
                <a:gd name="T49" fmla="*/ 105 h 236"/>
                <a:gd name="T50" fmla="*/ 35 w 808"/>
                <a:gd name="T51" fmla="*/ 108 h 236"/>
                <a:gd name="T52" fmla="*/ 26 w 808"/>
                <a:gd name="T53" fmla="*/ 110 h 236"/>
                <a:gd name="T54" fmla="*/ 18 w 808"/>
                <a:gd name="T55" fmla="*/ 112 h 236"/>
                <a:gd name="T56" fmla="*/ 12 w 808"/>
                <a:gd name="T57" fmla="*/ 114 h 236"/>
                <a:gd name="T58" fmla="*/ 6 w 808"/>
                <a:gd name="T59" fmla="*/ 117 h 236"/>
                <a:gd name="T60" fmla="*/ 4 w 808"/>
                <a:gd name="T61" fmla="*/ 116 h 236"/>
                <a:gd name="T62" fmla="*/ 0 w 808"/>
                <a:gd name="T63" fmla="*/ 110 h 236"/>
                <a:gd name="T64" fmla="*/ 4 w 808"/>
                <a:gd name="T65" fmla="*/ 108 h 236"/>
                <a:gd name="T66" fmla="*/ 9 w 808"/>
                <a:gd name="T67" fmla="*/ 106 h 236"/>
                <a:gd name="T68" fmla="*/ 14 w 808"/>
                <a:gd name="T69" fmla="*/ 104 h 236"/>
                <a:gd name="T70" fmla="*/ 22 w 808"/>
                <a:gd name="T71" fmla="*/ 101 h 236"/>
                <a:gd name="T72" fmla="*/ 31 w 808"/>
                <a:gd name="T73" fmla="*/ 98 h 236"/>
                <a:gd name="T74" fmla="*/ 41 w 808"/>
                <a:gd name="T75" fmla="*/ 95 h 236"/>
                <a:gd name="T76" fmla="*/ 52 w 808"/>
                <a:gd name="T77" fmla="*/ 92 h 236"/>
                <a:gd name="T78" fmla="*/ 65 w 808"/>
                <a:gd name="T79" fmla="*/ 89 h 236"/>
                <a:gd name="T80" fmla="*/ 77 w 808"/>
                <a:gd name="T81" fmla="*/ 85 h 236"/>
                <a:gd name="T82" fmla="*/ 91 w 808"/>
                <a:gd name="T83" fmla="*/ 81 h 236"/>
                <a:gd name="T84" fmla="*/ 107 w 808"/>
                <a:gd name="T85" fmla="*/ 76 h 236"/>
                <a:gd name="T86" fmla="*/ 122 w 808"/>
                <a:gd name="T87" fmla="*/ 72 h 236"/>
                <a:gd name="T88" fmla="*/ 138 w 808"/>
                <a:gd name="T89" fmla="*/ 67 h 236"/>
                <a:gd name="T90" fmla="*/ 154 w 808"/>
                <a:gd name="T91" fmla="*/ 63 h 236"/>
                <a:gd name="T92" fmla="*/ 170 w 808"/>
                <a:gd name="T93" fmla="*/ 58 h 236"/>
                <a:gd name="T94" fmla="*/ 186 w 808"/>
                <a:gd name="T95" fmla="*/ 54 h 236"/>
                <a:gd name="T96" fmla="*/ 203 w 808"/>
                <a:gd name="T97" fmla="*/ 49 h 236"/>
                <a:gd name="T98" fmla="*/ 219 w 808"/>
                <a:gd name="T99" fmla="*/ 45 h 236"/>
                <a:gd name="T100" fmla="*/ 234 w 808"/>
                <a:gd name="T101" fmla="*/ 40 h 236"/>
                <a:gd name="T102" fmla="*/ 249 w 808"/>
                <a:gd name="T103" fmla="*/ 35 h 236"/>
                <a:gd name="T104" fmla="*/ 263 w 808"/>
                <a:gd name="T105" fmla="*/ 32 h 236"/>
                <a:gd name="T106" fmla="*/ 278 w 808"/>
                <a:gd name="T107" fmla="*/ 28 h 236"/>
                <a:gd name="T108" fmla="*/ 292 w 808"/>
                <a:gd name="T109" fmla="*/ 24 h 236"/>
                <a:gd name="T110" fmla="*/ 303 w 808"/>
                <a:gd name="T111" fmla="*/ 21 h 236"/>
                <a:gd name="T112" fmla="*/ 315 w 808"/>
                <a:gd name="T113" fmla="*/ 17 h 236"/>
                <a:gd name="T114" fmla="*/ 324 w 808"/>
                <a:gd name="T115" fmla="*/ 13 h 236"/>
                <a:gd name="T116" fmla="*/ 333 w 808"/>
                <a:gd name="T117" fmla="*/ 12 h 236"/>
                <a:gd name="T118" fmla="*/ 340 w 808"/>
                <a:gd name="T119" fmla="*/ 10 h 236"/>
                <a:gd name="T120" fmla="*/ 346 w 808"/>
                <a:gd name="T121" fmla="*/ 8 h 236"/>
                <a:gd name="T122" fmla="*/ 352 w 808"/>
                <a:gd name="T123" fmla="*/ 7 h 236"/>
                <a:gd name="T124" fmla="*/ 353 w 808"/>
                <a:gd name="T125" fmla="*/ 7 h 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08" h="236">
                  <a:moveTo>
                    <a:pt x="705" y="13"/>
                  </a:moveTo>
                  <a:lnTo>
                    <a:pt x="808" y="0"/>
                  </a:lnTo>
                  <a:lnTo>
                    <a:pt x="796" y="2"/>
                  </a:lnTo>
                  <a:lnTo>
                    <a:pt x="790" y="4"/>
                  </a:lnTo>
                  <a:lnTo>
                    <a:pt x="785" y="6"/>
                  </a:lnTo>
                  <a:lnTo>
                    <a:pt x="777" y="7"/>
                  </a:lnTo>
                  <a:lnTo>
                    <a:pt x="770" y="11"/>
                  </a:lnTo>
                  <a:lnTo>
                    <a:pt x="760" y="13"/>
                  </a:lnTo>
                  <a:lnTo>
                    <a:pt x="751" y="17"/>
                  </a:lnTo>
                  <a:lnTo>
                    <a:pt x="741" y="21"/>
                  </a:lnTo>
                  <a:lnTo>
                    <a:pt x="730" y="25"/>
                  </a:lnTo>
                  <a:lnTo>
                    <a:pt x="716" y="26"/>
                  </a:lnTo>
                  <a:lnTo>
                    <a:pt x="705" y="30"/>
                  </a:lnTo>
                  <a:lnTo>
                    <a:pt x="692" y="34"/>
                  </a:lnTo>
                  <a:lnTo>
                    <a:pt x="678" y="40"/>
                  </a:lnTo>
                  <a:lnTo>
                    <a:pt x="663" y="44"/>
                  </a:lnTo>
                  <a:lnTo>
                    <a:pt x="650" y="47"/>
                  </a:lnTo>
                  <a:lnTo>
                    <a:pt x="633" y="51"/>
                  </a:lnTo>
                  <a:lnTo>
                    <a:pt x="617" y="57"/>
                  </a:lnTo>
                  <a:lnTo>
                    <a:pt x="600" y="61"/>
                  </a:lnTo>
                  <a:lnTo>
                    <a:pt x="585" y="66"/>
                  </a:lnTo>
                  <a:lnTo>
                    <a:pt x="568" y="70"/>
                  </a:lnTo>
                  <a:lnTo>
                    <a:pt x="551" y="76"/>
                  </a:lnTo>
                  <a:lnTo>
                    <a:pt x="534" y="80"/>
                  </a:lnTo>
                  <a:lnTo>
                    <a:pt x="515" y="87"/>
                  </a:lnTo>
                  <a:lnTo>
                    <a:pt x="496" y="91"/>
                  </a:lnTo>
                  <a:lnTo>
                    <a:pt x="479" y="97"/>
                  </a:lnTo>
                  <a:lnTo>
                    <a:pt x="460" y="102"/>
                  </a:lnTo>
                  <a:lnTo>
                    <a:pt x="443" y="108"/>
                  </a:lnTo>
                  <a:lnTo>
                    <a:pt x="424" y="114"/>
                  </a:lnTo>
                  <a:lnTo>
                    <a:pt x="406" y="120"/>
                  </a:lnTo>
                  <a:lnTo>
                    <a:pt x="386" y="123"/>
                  </a:lnTo>
                  <a:lnTo>
                    <a:pt x="368" y="129"/>
                  </a:lnTo>
                  <a:lnTo>
                    <a:pt x="349" y="133"/>
                  </a:lnTo>
                  <a:lnTo>
                    <a:pt x="330" y="140"/>
                  </a:lnTo>
                  <a:lnTo>
                    <a:pt x="311" y="144"/>
                  </a:lnTo>
                  <a:lnTo>
                    <a:pt x="294" y="150"/>
                  </a:lnTo>
                  <a:lnTo>
                    <a:pt x="277" y="154"/>
                  </a:lnTo>
                  <a:lnTo>
                    <a:pt x="260" y="161"/>
                  </a:lnTo>
                  <a:lnTo>
                    <a:pt x="241" y="165"/>
                  </a:lnTo>
                  <a:lnTo>
                    <a:pt x="224" y="171"/>
                  </a:lnTo>
                  <a:lnTo>
                    <a:pt x="207" y="175"/>
                  </a:lnTo>
                  <a:lnTo>
                    <a:pt x="194" y="180"/>
                  </a:lnTo>
                  <a:lnTo>
                    <a:pt x="176" y="184"/>
                  </a:lnTo>
                  <a:lnTo>
                    <a:pt x="161" y="190"/>
                  </a:lnTo>
                  <a:lnTo>
                    <a:pt x="148" y="194"/>
                  </a:lnTo>
                  <a:lnTo>
                    <a:pt x="133" y="199"/>
                  </a:lnTo>
                  <a:lnTo>
                    <a:pt x="119" y="201"/>
                  </a:lnTo>
                  <a:lnTo>
                    <a:pt x="106" y="205"/>
                  </a:lnTo>
                  <a:lnTo>
                    <a:pt x="95" y="209"/>
                  </a:lnTo>
                  <a:lnTo>
                    <a:pt x="83" y="213"/>
                  </a:lnTo>
                  <a:lnTo>
                    <a:pt x="70" y="215"/>
                  </a:lnTo>
                  <a:lnTo>
                    <a:pt x="61" y="217"/>
                  </a:lnTo>
                  <a:lnTo>
                    <a:pt x="51" y="220"/>
                  </a:lnTo>
                  <a:lnTo>
                    <a:pt x="43" y="224"/>
                  </a:lnTo>
                  <a:lnTo>
                    <a:pt x="36" y="224"/>
                  </a:lnTo>
                  <a:lnTo>
                    <a:pt x="28" y="228"/>
                  </a:lnTo>
                  <a:lnTo>
                    <a:pt x="23" y="228"/>
                  </a:lnTo>
                  <a:lnTo>
                    <a:pt x="19" y="232"/>
                  </a:lnTo>
                  <a:lnTo>
                    <a:pt x="11" y="234"/>
                  </a:lnTo>
                  <a:lnTo>
                    <a:pt x="9" y="236"/>
                  </a:lnTo>
                  <a:lnTo>
                    <a:pt x="7" y="232"/>
                  </a:lnTo>
                  <a:lnTo>
                    <a:pt x="4" y="226"/>
                  </a:lnTo>
                  <a:lnTo>
                    <a:pt x="0" y="220"/>
                  </a:lnTo>
                  <a:lnTo>
                    <a:pt x="4" y="217"/>
                  </a:lnTo>
                  <a:lnTo>
                    <a:pt x="7" y="215"/>
                  </a:lnTo>
                  <a:lnTo>
                    <a:pt x="13" y="213"/>
                  </a:lnTo>
                  <a:lnTo>
                    <a:pt x="17" y="211"/>
                  </a:lnTo>
                  <a:lnTo>
                    <a:pt x="23" y="209"/>
                  </a:lnTo>
                  <a:lnTo>
                    <a:pt x="28" y="207"/>
                  </a:lnTo>
                  <a:lnTo>
                    <a:pt x="36" y="205"/>
                  </a:lnTo>
                  <a:lnTo>
                    <a:pt x="43" y="201"/>
                  </a:lnTo>
                  <a:lnTo>
                    <a:pt x="51" y="199"/>
                  </a:lnTo>
                  <a:lnTo>
                    <a:pt x="61" y="196"/>
                  </a:lnTo>
                  <a:lnTo>
                    <a:pt x="70" y="194"/>
                  </a:lnTo>
                  <a:lnTo>
                    <a:pt x="81" y="190"/>
                  </a:lnTo>
                  <a:lnTo>
                    <a:pt x="93" y="188"/>
                  </a:lnTo>
                  <a:lnTo>
                    <a:pt x="104" y="184"/>
                  </a:lnTo>
                  <a:lnTo>
                    <a:pt x="118" y="182"/>
                  </a:lnTo>
                  <a:lnTo>
                    <a:pt x="129" y="177"/>
                  </a:lnTo>
                  <a:lnTo>
                    <a:pt x="142" y="173"/>
                  </a:lnTo>
                  <a:lnTo>
                    <a:pt x="154" y="169"/>
                  </a:lnTo>
                  <a:lnTo>
                    <a:pt x="169" y="165"/>
                  </a:lnTo>
                  <a:lnTo>
                    <a:pt x="182" y="161"/>
                  </a:lnTo>
                  <a:lnTo>
                    <a:pt x="197" y="158"/>
                  </a:lnTo>
                  <a:lnTo>
                    <a:pt x="213" y="152"/>
                  </a:lnTo>
                  <a:lnTo>
                    <a:pt x="228" y="148"/>
                  </a:lnTo>
                  <a:lnTo>
                    <a:pt x="243" y="144"/>
                  </a:lnTo>
                  <a:lnTo>
                    <a:pt x="260" y="139"/>
                  </a:lnTo>
                  <a:lnTo>
                    <a:pt x="275" y="133"/>
                  </a:lnTo>
                  <a:lnTo>
                    <a:pt x="291" y="129"/>
                  </a:lnTo>
                  <a:lnTo>
                    <a:pt x="308" y="125"/>
                  </a:lnTo>
                  <a:lnTo>
                    <a:pt x="325" y="121"/>
                  </a:lnTo>
                  <a:lnTo>
                    <a:pt x="340" y="116"/>
                  </a:lnTo>
                  <a:lnTo>
                    <a:pt x="359" y="112"/>
                  </a:lnTo>
                  <a:lnTo>
                    <a:pt x="372" y="108"/>
                  </a:lnTo>
                  <a:lnTo>
                    <a:pt x="389" y="102"/>
                  </a:lnTo>
                  <a:lnTo>
                    <a:pt x="405" y="97"/>
                  </a:lnTo>
                  <a:lnTo>
                    <a:pt x="422" y="95"/>
                  </a:lnTo>
                  <a:lnTo>
                    <a:pt x="437" y="89"/>
                  </a:lnTo>
                  <a:lnTo>
                    <a:pt x="452" y="83"/>
                  </a:lnTo>
                  <a:lnTo>
                    <a:pt x="467" y="80"/>
                  </a:lnTo>
                  <a:lnTo>
                    <a:pt x="484" y="76"/>
                  </a:lnTo>
                  <a:lnTo>
                    <a:pt x="498" y="70"/>
                  </a:lnTo>
                  <a:lnTo>
                    <a:pt x="513" y="66"/>
                  </a:lnTo>
                  <a:lnTo>
                    <a:pt x="526" y="63"/>
                  </a:lnTo>
                  <a:lnTo>
                    <a:pt x="541" y="59"/>
                  </a:lnTo>
                  <a:lnTo>
                    <a:pt x="555" y="55"/>
                  </a:lnTo>
                  <a:lnTo>
                    <a:pt x="568" y="51"/>
                  </a:lnTo>
                  <a:lnTo>
                    <a:pt x="583" y="47"/>
                  </a:lnTo>
                  <a:lnTo>
                    <a:pt x="597" y="45"/>
                  </a:lnTo>
                  <a:lnTo>
                    <a:pt x="606" y="42"/>
                  </a:lnTo>
                  <a:lnTo>
                    <a:pt x="617" y="38"/>
                  </a:lnTo>
                  <a:lnTo>
                    <a:pt x="629" y="34"/>
                  </a:lnTo>
                  <a:lnTo>
                    <a:pt x="638" y="30"/>
                  </a:lnTo>
                  <a:lnTo>
                    <a:pt x="648" y="26"/>
                  </a:lnTo>
                  <a:lnTo>
                    <a:pt x="657" y="25"/>
                  </a:lnTo>
                  <a:lnTo>
                    <a:pt x="665" y="23"/>
                  </a:lnTo>
                  <a:lnTo>
                    <a:pt x="675" y="21"/>
                  </a:lnTo>
                  <a:lnTo>
                    <a:pt x="680" y="19"/>
                  </a:lnTo>
                  <a:lnTo>
                    <a:pt x="686" y="17"/>
                  </a:lnTo>
                  <a:lnTo>
                    <a:pt x="692" y="15"/>
                  </a:lnTo>
                  <a:lnTo>
                    <a:pt x="695" y="15"/>
                  </a:lnTo>
                  <a:lnTo>
                    <a:pt x="703" y="13"/>
                  </a:lnTo>
                  <a:lnTo>
                    <a:pt x="70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Freeform 225"/>
            <p:cNvSpPr>
              <a:spLocks/>
            </p:cNvSpPr>
            <p:nvPr/>
          </p:nvSpPr>
          <p:spPr bwMode="auto">
            <a:xfrm>
              <a:off x="625" y="3902"/>
              <a:ext cx="700" cy="209"/>
            </a:xfrm>
            <a:custGeom>
              <a:avLst/>
              <a:gdLst>
                <a:gd name="T0" fmla="*/ 1 w 1399"/>
                <a:gd name="T1" fmla="*/ 47 h 418"/>
                <a:gd name="T2" fmla="*/ 7 w 1399"/>
                <a:gd name="T3" fmla="*/ 55 h 418"/>
                <a:gd name="T4" fmla="*/ 13 w 1399"/>
                <a:gd name="T5" fmla="*/ 65 h 418"/>
                <a:gd name="T6" fmla="*/ 21 w 1399"/>
                <a:gd name="T7" fmla="*/ 76 h 418"/>
                <a:gd name="T8" fmla="*/ 28 w 1399"/>
                <a:gd name="T9" fmla="*/ 85 h 418"/>
                <a:gd name="T10" fmla="*/ 33 w 1399"/>
                <a:gd name="T11" fmla="*/ 92 h 418"/>
                <a:gd name="T12" fmla="*/ 38 w 1399"/>
                <a:gd name="T13" fmla="*/ 100 h 418"/>
                <a:gd name="T14" fmla="*/ 43 w 1399"/>
                <a:gd name="T15" fmla="*/ 108 h 418"/>
                <a:gd name="T16" fmla="*/ 48 w 1399"/>
                <a:gd name="T17" fmla="*/ 114 h 418"/>
                <a:gd name="T18" fmla="*/ 54 w 1399"/>
                <a:gd name="T19" fmla="*/ 122 h 418"/>
                <a:gd name="T20" fmla="*/ 59 w 1399"/>
                <a:gd name="T21" fmla="*/ 129 h 418"/>
                <a:gd name="T22" fmla="*/ 65 w 1399"/>
                <a:gd name="T23" fmla="*/ 137 h 418"/>
                <a:gd name="T24" fmla="*/ 69 w 1399"/>
                <a:gd name="T25" fmla="*/ 145 h 418"/>
                <a:gd name="T26" fmla="*/ 75 w 1399"/>
                <a:gd name="T27" fmla="*/ 151 h 418"/>
                <a:gd name="T28" fmla="*/ 80 w 1399"/>
                <a:gd name="T29" fmla="*/ 159 h 418"/>
                <a:gd name="T30" fmla="*/ 85 w 1399"/>
                <a:gd name="T31" fmla="*/ 166 h 418"/>
                <a:gd name="T32" fmla="*/ 91 w 1399"/>
                <a:gd name="T33" fmla="*/ 175 h 418"/>
                <a:gd name="T34" fmla="*/ 100 w 1399"/>
                <a:gd name="T35" fmla="*/ 186 h 418"/>
                <a:gd name="T36" fmla="*/ 106 w 1399"/>
                <a:gd name="T37" fmla="*/ 197 h 418"/>
                <a:gd name="T38" fmla="*/ 114 w 1399"/>
                <a:gd name="T39" fmla="*/ 206 h 418"/>
                <a:gd name="T40" fmla="*/ 117 w 1399"/>
                <a:gd name="T41" fmla="*/ 208 h 418"/>
                <a:gd name="T42" fmla="*/ 125 w 1399"/>
                <a:gd name="T43" fmla="*/ 204 h 418"/>
                <a:gd name="T44" fmla="*/ 135 w 1399"/>
                <a:gd name="T45" fmla="*/ 202 h 418"/>
                <a:gd name="T46" fmla="*/ 146 w 1399"/>
                <a:gd name="T47" fmla="*/ 198 h 418"/>
                <a:gd name="T48" fmla="*/ 161 w 1399"/>
                <a:gd name="T49" fmla="*/ 193 h 418"/>
                <a:gd name="T50" fmla="*/ 178 w 1399"/>
                <a:gd name="T51" fmla="*/ 187 h 418"/>
                <a:gd name="T52" fmla="*/ 196 w 1399"/>
                <a:gd name="T53" fmla="*/ 182 h 418"/>
                <a:gd name="T54" fmla="*/ 218 w 1399"/>
                <a:gd name="T55" fmla="*/ 174 h 418"/>
                <a:gd name="T56" fmla="*/ 240 w 1399"/>
                <a:gd name="T57" fmla="*/ 166 h 418"/>
                <a:gd name="T58" fmla="*/ 262 w 1399"/>
                <a:gd name="T59" fmla="*/ 159 h 418"/>
                <a:gd name="T60" fmla="*/ 287 w 1399"/>
                <a:gd name="T61" fmla="*/ 150 h 418"/>
                <a:gd name="T62" fmla="*/ 314 w 1399"/>
                <a:gd name="T63" fmla="*/ 141 h 418"/>
                <a:gd name="T64" fmla="*/ 339 w 1399"/>
                <a:gd name="T65" fmla="*/ 132 h 418"/>
                <a:gd name="T66" fmla="*/ 366 w 1399"/>
                <a:gd name="T67" fmla="*/ 124 h 418"/>
                <a:gd name="T68" fmla="*/ 393 w 1399"/>
                <a:gd name="T69" fmla="*/ 114 h 418"/>
                <a:gd name="T70" fmla="*/ 421 w 1399"/>
                <a:gd name="T71" fmla="*/ 106 h 418"/>
                <a:gd name="T72" fmla="*/ 448 w 1399"/>
                <a:gd name="T73" fmla="*/ 96 h 418"/>
                <a:gd name="T74" fmla="*/ 475 w 1399"/>
                <a:gd name="T75" fmla="*/ 87 h 418"/>
                <a:gd name="T76" fmla="*/ 501 w 1399"/>
                <a:gd name="T77" fmla="*/ 78 h 418"/>
                <a:gd name="T78" fmla="*/ 527 w 1399"/>
                <a:gd name="T79" fmla="*/ 69 h 418"/>
                <a:gd name="T80" fmla="*/ 551 w 1399"/>
                <a:gd name="T81" fmla="*/ 61 h 418"/>
                <a:gd name="T82" fmla="*/ 574 w 1399"/>
                <a:gd name="T83" fmla="*/ 53 h 418"/>
                <a:gd name="T84" fmla="*/ 596 w 1399"/>
                <a:gd name="T85" fmla="*/ 46 h 418"/>
                <a:gd name="T86" fmla="*/ 617 w 1399"/>
                <a:gd name="T87" fmla="*/ 39 h 418"/>
                <a:gd name="T88" fmla="*/ 635 w 1399"/>
                <a:gd name="T89" fmla="*/ 31 h 418"/>
                <a:gd name="T90" fmla="*/ 652 w 1399"/>
                <a:gd name="T91" fmla="*/ 27 h 418"/>
                <a:gd name="T92" fmla="*/ 666 w 1399"/>
                <a:gd name="T93" fmla="*/ 21 h 418"/>
                <a:gd name="T94" fmla="*/ 679 w 1399"/>
                <a:gd name="T95" fmla="*/ 18 h 418"/>
                <a:gd name="T96" fmla="*/ 688 w 1399"/>
                <a:gd name="T97" fmla="*/ 14 h 418"/>
                <a:gd name="T98" fmla="*/ 697 w 1399"/>
                <a:gd name="T99" fmla="*/ 12 h 418"/>
                <a:gd name="T100" fmla="*/ 700 w 1399"/>
                <a:gd name="T101" fmla="*/ 0 h 418"/>
                <a:gd name="T102" fmla="*/ 11 w 1399"/>
                <a:gd name="T103" fmla="*/ 43 h 418"/>
                <a:gd name="T104" fmla="*/ 0 w 1399"/>
                <a:gd name="T105" fmla="*/ 46 h 4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99" h="418">
                  <a:moveTo>
                    <a:pt x="0" y="91"/>
                  </a:moveTo>
                  <a:lnTo>
                    <a:pt x="1" y="93"/>
                  </a:lnTo>
                  <a:lnTo>
                    <a:pt x="9" y="104"/>
                  </a:lnTo>
                  <a:lnTo>
                    <a:pt x="13" y="110"/>
                  </a:lnTo>
                  <a:lnTo>
                    <a:pt x="20" y="120"/>
                  </a:lnTo>
                  <a:lnTo>
                    <a:pt x="26" y="129"/>
                  </a:lnTo>
                  <a:lnTo>
                    <a:pt x="34" y="140"/>
                  </a:lnTo>
                  <a:lnTo>
                    <a:pt x="41" y="152"/>
                  </a:lnTo>
                  <a:lnTo>
                    <a:pt x="51" y="163"/>
                  </a:lnTo>
                  <a:lnTo>
                    <a:pt x="55" y="169"/>
                  </a:lnTo>
                  <a:lnTo>
                    <a:pt x="60" y="177"/>
                  </a:lnTo>
                  <a:lnTo>
                    <a:pt x="66" y="184"/>
                  </a:lnTo>
                  <a:lnTo>
                    <a:pt x="72" y="192"/>
                  </a:lnTo>
                  <a:lnTo>
                    <a:pt x="76" y="199"/>
                  </a:lnTo>
                  <a:lnTo>
                    <a:pt x="81" y="207"/>
                  </a:lnTo>
                  <a:lnTo>
                    <a:pt x="85" y="215"/>
                  </a:lnTo>
                  <a:lnTo>
                    <a:pt x="91" y="222"/>
                  </a:lnTo>
                  <a:lnTo>
                    <a:pt x="96" y="228"/>
                  </a:lnTo>
                  <a:lnTo>
                    <a:pt x="102" y="235"/>
                  </a:lnTo>
                  <a:lnTo>
                    <a:pt x="108" y="243"/>
                  </a:lnTo>
                  <a:lnTo>
                    <a:pt x="114" y="253"/>
                  </a:lnTo>
                  <a:lnTo>
                    <a:pt x="117" y="258"/>
                  </a:lnTo>
                  <a:lnTo>
                    <a:pt x="123" y="266"/>
                  </a:lnTo>
                  <a:lnTo>
                    <a:pt x="129" y="273"/>
                  </a:lnTo>
                  <a:lnTo>
                    <a:pt x="134" y="281"/>
                  </a:lnTo>
                  <a:lnTo>
                    <a:pt x="138" y="289"/>
                  </a:lnTo>
                  <a:lnTo>
                    <a:pt x="144" y="296"/>
                  </a:lnTo>
                  <a:lnTo>
                    <a:pt x="150" y="302"/>
                  </a:lnTo>
                  <a:lnTo>
                    <a:pt x="155" y="310"/>
                  </a:lnTo>
                  <a:lnTo>
                    <a:pt x="159" y="317"/>
                  </a:lnTo>
                  <a:lnTo>
                    <a:pt x="163" y="325"/>
                  </a:lnTo>
                  <a:lnTo>
                    <a:pt x="169" y="331"/>
                  </a:lnTo>
                  <a:lnTo>
                    <a:pt x="174" y="338"/>
                  </a:lnTo>
                  <a:lnTo>
                    <a:pt x="182" y="350"/>
                  </a:lnTo>
                  <a:lnTo>
                    <a:pt x="192" y="363"/>
                  </a:lnTo>
                  <a:lnTo>
                    <a:pt x="199" y="372"/>
                  </a:lnTo>
                  <a:lnTo>
                    <a:pt x="207" y="384"/>
                  </a:lnTo>
                  <a:lnTo>
                    <a:pt x="212" y="393"/>
                  </a:lnTo>
                  <a:lnTo>
                    <a:pt x="220" y="401"/>
                  </a:lnTo>
                  <a:lnTo>
                    <a:pt x="228" y="412"/>
                  </a:lnTo>
                  <a:lnTo>
                    <a:pt x="231" y="418"/>
                  </a:lnTo>
                  <a:lnTo>
                    <a:pt x="233" y="416"/>
                  </a:lnTo>
                  <a:lnTo>
                    <a:pt x="245" y="412"/>
                  </a:lnTo>
                  <a:lnTo>
                    <a:pt x="250" y="408"/>
                  </a:lnTo>
                  <a:lnTo>
                    <a:pt x="258" y="407"/>
                  </a:lnTo>
                  <a:lnTo>
                    <a:pt x="269" y="403"/>
                  </a:lnTo>
                  <a:lnTo>
                    <a:pt x="281" y="401"/>
                  </a:lnTo>
                  <a:lnTo>
                    <a:pt x="292" y="395"/>
                  </a:lnTo>
                  <a:lnTo>
                    <a:pt x="307" y="391"/>
                  </a:lnTo>
                  <a:lnTo>
                    <a:pt x="321" y="386"/>
                  </a:lnTo>
                  <a:lnTo>
                    <a:pt x="338" y="380"/>
                  </a:lnTo>
                  <a:lnTo>
                    <a:pt x="355" y="374"/>
                  </a:lnTo>
                  <a:lnTo>
                    <a:pt x="374" y="369"/>
                  </a:lnTo>
                  <a:lnTo>
                    <a:pt x="391" y="363"/>
                  </a:lnTo>
                  <a:lnTo>
                    <a:pt x="414" y="355"/>
                  </a:lnTo>
                  <a:lnTo>
                    <a:pt x="435" y="348"/>
                  </a:lnTo>
                  <a:lnTo>
                    <a:pt x="456" y="340"/>
                  </a:lnTo>
                  <a:lnTo>
                    <a:pt x="479" y="332"/>
                  </a:lnTo>
                  <a:lnTo>
                    <a:pt x="501" y="325"/>
                  </a:lnTo>
                  <a:lnTo>
                    <a:pt x="524" y="317"/>
                  </a:lnTo>
                  <a:lnTo>
                    <a:pt x="549" y="308"/>
                  </a:lnTo>
                  <a:lnTo>
                    <a:pt x="574" y="300"/>
                  </a:lnTo>
                  <a:lnTo>
                    <a:pt x="600" y="293"/>
                  </a:lnTo>
                  <a:lnTo>
                    <a:pt x="627" y="281"/>
                  </a:lnTo>
                  <a:lnTo>
                    <a:pt x="652" y="273"/>
                  </a:lnTo>
                  <a:lnTo>
                    <a:pt x="678" y="264"/>
                  </a:lnTo>
                  <a:lnTo>
                    <a:pt x="705" y="256"/>
                  </a:lnTo>
                  <a:lnTo>
                    <a:pt x="731" y="247"/>
                  </a:lnTo>
                  <a:lnTo>
                    <a:pt x="760" y="237"/>
                  </a:lnTo>
                  <a:lnTo>
                    <a:pt x="786" y="228"/>
                  </a:lnTo>
                  <a:lnTo>
                    <a:pt x="815" y="220"/>
                  </a:lnTo>
                  <a:lnTo>
                    <a:pt x="842" y="211"/>
                  </a:lnTo>
                  <a:lnTo>
                    <a:pt x="870" y="201"/>
                  </a:lnTo>
                  <a:lnTo>
                    <a:pt x="895" y="192"/>
                  </a:lnTo>
                  <a:lnTo>
                    <a:pt x="923" y="182"/>
                  </a:lnTo>
                  <a:lnTo>
                    <a:pt x="950" y="173"/>
                  </a:lnTo>
                  <a:lnTo>
                    <a:pt x="975" y="165"/>
                  </a:lnTo>
                  <a:lnTo>
                    <a:pt x="1001" y="156"/>
                  </a:lnTo>
                  <a:lnTo>
                    <a:pt x="1028" y="148"/>
                  </a:lnTo>
                  <a:lnTo>
                    <a:pt x="1053" y="137"/>
                  </a:lnTo>
                  <a:lnTo>
                    <a:pt x="1077" y="129"/>
                  </a:lnTo>
                  <a:lnTo>
                    <a:pt x="1102" y="121"/>
                  </a:lnTo>
                  <a:lnTo>
                    <a:pt x="1125" y="114"/>
                  </a:lnTo>
                  <a:lnTo>
                    <a:pt x="1148" y="106"/>
                  </a:lnTo>
                  <a:lnTo>
                    <a:pt x="1170" y="99"/>
                  </a:lnTo>
                  <a:lnTo>
                    <a:pt x="1191" y="91"/>
                  </a:lnTo>
                  <a:lnTo>
                    <a:pt x="1214" y="85"/>
                  </a:lnTo>
                  <a:lnTo>
                    <a:pt x="1233" y="78"/>
                  </a:lnTo>
                  <a:lnTo>
                    <a:pt x="1252" y="70"/>
                  </a:lnTo>
                  <a:lnTo>
                    <a:pt x="1269" y="62"/>
                  </a:lnTo>
                  <a:lnTo>
                    <a:pt x="1288" y="59"/>
                  </a:lnTo>
                  <a:lnTo>
                    <a:pt x="1304" y="53"/>
                  </a:lnTo>
                  <a:lnTo>
                    <a:pt x="1319" y="47"/>
                  </a:lnTo>
                  <a:lnTo>
                    <a:pt x="1332" y="42"/>
                  </a:lnTo>
                  <a:lnTo>
                    <a:pt x="1347" y="38"/>
                  </a:lnTo>
                  <a:lnTo>
                    <a:pt x="1357" y="36"/>
                  </a:lnTo>
                  <a:lnTo>
                    <a:pt x="1368" y="32"/>
                  </a:lnTo>
                  <a:lnTo>
                    <a:pt x="1376" y="28"/>
                  </a:lnTo>
                  <a:lnTo>
                    <a:pt x="1383" y="26"/>
                  </a:lnTo>
                  <a:lnTo>
                    <a:pt x="1393" y="23"/>
                  </a:lnTo>
                  <a:lnTo>
                    <a:pt x="1397" y="23"/>
                  </a:lnTo>
                  <a:lnTo>
                    <a:pt x="1399" y="0"/>
                  </a:lnTo>
                  <a:lnTo>
                    <a:pt x="241" y="393"/>
                  </a:lnTo>
                  <a:lnTo>
                    <a:pt x="22" y="85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9" name="Freeform 226"/>
            <p:cNvSpPr>
              <a:spLocks/>
            </p:cNvSpPr>
            <p:nvPr/>
          </p:nvSpPr>
          <p:spPr bwMode="auto">
            <a:xfrm>
              <a:off x="1192" y="3626"/>
              <a:ext cx="66" cy="19"/>
            </a:xfrm>
            <a:custGeom>
              <a:avLst/>
              <a:gdLst>
                <a:gd name="T0" fmla="*/ 66 w 134"/>
                <a:gd name="T1" fmla="*/ 0 h 38"/>
                <a:gd name="T2" fmla="*/ 66 w 134"/>
                <a:gd name="T3" fmla="*/ 1 h 38"/>
                <a:gd name="T4" fmla="*/ 64 w 134"/>
                <a:gd name="T5" fmla="*/ 4 h 38"/>
                <a:gd name="T6" fmla="*/ 63 w 134"/>
                <a:gd name="T7" fmla="*/ 7 h 38"/>
                <a:gd name="T8" fmla="*/ 63 w 134"/>
                <a:gd name="T9" fmla="*/ 10 h 38"/>
                <a:gd name="T10" fmla="*/ 3 w 134"/>
                <a:gd name="T11" fmla="*/ 19 h 38"/>
                <a:gd name="T12" fmla="*/ 0 w 134"/>
                <a:gd name="T13" fmla="*/ 10 h 38"/>
                <a:gd name="T14" fmla="*/ 66 w 134"/>
                <a:gd name="T15" fmla="*/ 0 h 38"/>
                <a:gd name="T16" fmla="*/ 66 w 134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38">
                  <a:moveTo>
                    <a:pt x="134" y="0"/>
                  </a:moveTo>
                  <a:lnTo>
                    <a:pt x="134" y="1"/>
                  </a:lnTo>
                  <a:lnTo>
                    <a:pt x="130" y="7"/>
                  </a:lnTo>
                  <a:lnTo>
                    <a:pt x="128" y="13"/>
                  </a:lnTo>
                  <a:lnTo>
                    <a:pt x="128" y="20"/>
                  </a:lnTo>
                  <a:lnTo>
                    <a:pt x="6" y="38"/>
                  </a:lnTo>
                  <a:lnTo>
                    <a:pt x="0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Freeform 227"/>
            <p:cNvSpPr>
              <a:spLocks/>
            </p:cNvSpPr>
            <p:nvPr/>
          </p:nvSpPr>
          <p:spPr bwMode="auto">
            <a:xfrm>
              <a:off x="333" y="4054"/>
              <a:ext cx="109" cy="115"/>
            </a:xfrm>
            <a:custGeom>
              <a:avLst/>
              <a:gdLst>
                <a:gd name="T0" fmla="*/ 109 w 219"/>
                <a:gd name="T1" fmla="*/ 59 h 230"/>
                <a:gd name="T2" fmla="*/ 63 w 219"/>
                <a:gd name="T3" fmla="*/ 115 h 230"/>
                <a:gd name="T4" fmla="*/ 0 w 219"/>
                <a:gd name="T5" fmla="*/ 34 h 230"/>
                <a:gd name="T6" fmla="*/ 66 w 219"/>
                <a:gd name="T7" fmla="*/ 0 h 230"/>
                <a:gd name="T8" fmla="*/ 109 w 219"/>
                <a:gd name="T9" fmla="*/ 59 h 230"/>
                <a:gd name="T10" fmla="*/ 109 w 219"/>
                <a:gd name="T11" fmla="*/ 59 h 2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9" h="230">
                  <a:moveTo>
                    <a:pt x="219" y="118"/>
                  </a:moveTo>
                  <a:lnTo>
                    <a:pt x="126" y="230"/>
                  </a:lnTo>
                  <a:lnTo>
                    <a:pt x="0" y="68"/>
                  </a:lnTo>
                  <a:lnTo>
                    <a:pt x="133" y="0"/>
                  </a:lnTo>
                  <a:lnTo>
                    <a:pt x="219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Freeform 228"/>
            <p:cNvSpPr>
              <a:spLocks/>
            </p:cNvSpPr>
            <p:nvPr/>
          </p:nvSpPr>
          <p:spPr bwMode="auto">
            <a:xfrm>
              <a:off x="1045" y="3788"/>
              <a:ext cx="52" cy="82"/>
            </a:xfrm>
            <a:custGeom>
              <a:avLst/>
              <a:gdLst>
                <a:gd name="T0" fmla="*/ 5 w 102"/>
                <a:gd name="T1" fmla="*/ 0 h 163"/>
                <a:gd name="T2" fmla="*/ 5 w 102"/>
                <a:gd name="T3" fmla="*/ 0 h 163"/>
                <a:gd name="T4" fmla="*/ 6 w 102"/>
                <a:gd name="T5" fmla="*/ 3 h 163"/>
                <a:gd name="T6" fmla="*/ 8 w 102"/>
                <a:gd name="T7" fmla="*/ 7 h 163"/>
                <a:gd name="T8" fmla="*/ 12 w 102"/>
                <a:gd name="T9" fmla="*/ 11 h 163"/>
                <a:gd name="T10" fmla="*/ 13 w 102"/>
                <a:gd name="T11" fmla="*/ 16 h 163"/>
                <a:gd name="T12" fmla="*/ 17 w 102"/>
                <a:gd name="T13" fmla="*/ 22 h 163"/>
                <a:gd name="T14" fmla="*/ 19 w 102"/>
                <a:gd name="T15" fmla="*/ 25 h 163"/>
                <a:gd name="T16" fmla="*/ 21 w 102"/>
                <a:gd name="T17" fmla="*/ 28 h 163"/>
                <a:gd name="T18" fmla="*/ 23 w 102"/>
                <a:gd name="T19" fmla="*/ 31 h 163"/>
                <a:gd name="T20" fmla="*/ 25 w 102"/>
                <a:gd name="T21" fmla="*/ 35 h 163"/>
                <a:gd name="T22" fmla="*/ 29 w 102"/>
                <a:gd name="T23" fmla="*/ 42 h 163"/>
                <a:gd name="T24" fmla="*/ 33 w 102"/>
                <a:gd name="T25" fmla="*/ 48 h 163"/>
                <a:gd name="T26" fmla="*/ 37 w 102"/>
                <a:gd name="T27" fmla="*/ 54 h 163"/>
                <a:gd name="T28" fmla="*/ 40 w 102"/>
                <a:gd name="T29" fmla="*/ 61 h 163"/>
                <a:gd name="T30" fmla="*/ 43 w 102"/>
                <a:gd name="T31" fmla="*/ 67 h 163"/>
                <a:gd name="T32" fmla="*/ 47 w 102"/>
                <a:gd name="T33" fmla="*/ 71 h 163"/>
                <a:gd name="T34" fmla="*/ 49 w 102"/>
                <a:gd name="T35" fmla="*/ 76 h 163"/>
                <a:gd name="T36" fmla="*/ 52 w 102"/>
                <a:gd name="T37" fmla="*/ 81 h 163"/>
                <a:gd name="T38" fmla="*/ 47 w 102"/>
                <a:gd name="T39" fmla="*/ 82 h 163"/>
                <a:gd name="T40" fmla="*/ 43 w 102"/>
                <a:gd name="T41" fmla="*/ 76 h 163"/>
                <a:gd name="T42" fmla="*/ 41 w 102"/>
                <a:gd name="T43" fmla="*/ 70 h 163"/>
                <a:gd name="T44" fmla="*/ 38 w 102"/>
                <a:gd name="T45" fmla="*/ 66 h 163"/>
                <a:gd name="T46" fmla="*/ 35 w 102"/>
                <a:gd name="T47" fmla="*/ 61 h 163"/>
                <a:gd name="T48" fmla="*/ 32 w 102"/>
                <a:gd name="T49" fmla="*/ 55 h 163"/>
                <a:gd name="T50" fmla="*/ 29 w 102"/>
                <a:gd name="T51" fmla="*/ 50 h 163"/>
                <a:gd name="T52" fmla="*/ 26 w 102"/>
                <a:gd name="T53" fmla="*/ 46 h 163"/>
                <a:gd name="T54" fmla="*/ 24 w 102"/>
                <a:gd name="T55" fmla="*/ 41 h 163"/>
                <a:gd name="T56" fmla="*/ 20 w 102"/>
                <a:gd name="T57" fmla="*/ 35 h 163"/>
                <a:gd name="T58" fmla="*/ 17 w 102"/>
                <a:gd name="T59" fmla="*/ 31 h 163"/>
                <a:gd name="T60" fmla="*/ 14 w 102"/>
                <a:gd name="T61" fmla="*/ 26 h 163"/>
                <a:gd name="T62" fmla="*/ 12 w 102"/>
                <a:gd name="T63" fmla="*/ 21 h 163"/>
                <a:gd name="T64" fmla="*/ 8 w 102"/>
                <a:gd name="T65" fmla="*/ 15 h 163"/>
                <a:gd name="T66" fmla="*/ 6 w 102"/>
                <a:gd name="T67" fmla="*/ 11 h 163"/>
                <a:gd name="T68" fmla="*/ 3 w 102"/>
                <a:gd name="T69" fmla="*/ 6 h 163"/>
                <a:gd name="T70" fmla="*/ 0 w 102"/>
                <a:gd name="T71" fmla="*/ 1 h 163"/>
                <a:gd name="T72" fmla="*/ 2 w 102"/>
                <a:gd name="T73" fmla="*/ 0 h 163"/>
                <a:gd name="T74" fmla="*/ 5 w 102"/>
                <a:gd name="T75" fmla="*/ 0 h 163"/>
                <a:gd name="T76" fmla="*/ 5 w 102"/>
                <a:gd name="T77" fmla="*/ 0 h 1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163">
                  <a:moveTo>
                    <a:pt x="9" y="0"/>
                  </a:moveTo>
                  <a:lnTo>
                    <a:pt x="9" y="0"/>
                  </a:lnTo>
                  <a:lnTo>
                    <a:pt x="11" y="5"/>
                  </a:lnTo>
                  <a:lnTo>
                    <a:pt x="15" y="13"/>
                  </a:lnTo>
                  <a:lnTo>
                    <a:pt x="23" y="22"/>
                  </a:lnTo>
                  <a:lnTo>
                    <a:pt x="26" y="32"/>
                  </a:lnTo>
                  <a:lnTo>
                    <a:pt x="34" y="43"/>
                  </a:lnTo>
                  <a:lnTo>
                    <a:pt x="38" y="49"/>
                  </a:lnTo>
                  <a:lnTo>
                    <a:pt x="42" y="55"/>
                  </a:lnTo>
                  <a:lnTo>
                    <a:pt x="45" y="62"/>
                  </a:lnTo>
                  <a:lnTo>
                    <a:pt x="49" y="70"/>
                  </a:lnTo>
                  <a:lnTo>
                    <a:pt x="57" y="83"/>
                  </a:lnTo>
                  <a:lnTo>
                    <a:pt x="64" y="95"/>
                  </a:lnTo>
                  <a:lnTo>
                    <a:pt x="72" y="108"/>
                  </a:lnTo>
                  <a:lnTo>
                    <a:pt x="78" y="121"/>
                  </a:lnTo>
                  <a:lnTo>
                    <a:pt x="85" y="133"/>
                  </a:lnTo>
                  <a:lnTo>
                    <a:pt x="93" y="142"/>
                  </a:lnTo>
                  <a:lnTo>
                    <a:pt x="97" y="152"/>
                  </a:lnTo>
                  <a:lnTo>
                    <a:pt x="102" y="161"/>
                  </a:lnTo>
                  <a:lnTo>
                    <a:pt x="93" y="163"/>
                  </a:lnTo>
                  <a:lnTo>
                    <a:pt x="85" y="152"/>
                  </a:lnTo>
                  <a:lnTo>
                    <a:pt x="81" y="140"/>
                  </a:lnTo>
                  <a:lnTo>
                    <a:pt x="74" y="131"/>
                  </a:lnTo>
                  <a:lnTo>
                    <a:pt x="68" y="121"/>
                  </a:lnTo>
                  <a:lnTo>
                    <a:pt x="62" y="110"/>
                  </a:lnTo>
                  <a:lnTo>
                    <a:pt x="57" y="100"/>
                  </a:lnTo>
                  <a:lnTo>
                    <a:pt x="51" y="91"/>
                  </a:lnTo>
                  <a:lnTo>
                    <a:pt x="47" y="81"/>
                  </a:lnTo>
                  <a:lnTo>
                    <a:pt x="40" y="70"/>
                  </a:lnTo>
                  <a:lnTo>
                    <a:pt x="34" y="62"/>
                  </a:lnTo>
                  <a:lnTo>
                    <a:pt x="28" y="51"/>
                  </a:lnTo>
                  <a:lnTo>
                    <a:pt x="23" y="41"/>
                  </a:lnTo>
                  <a:lnTo>
                    <a:pt x="15" y="30"/>
                  </a:lnTo>
                  <a:lnTo>
                    <a:pt x="11" y="21"/>
                  </a:lnTo>
                  <a:lnTo>
                    <a:pt x="5" y="11"/>
                  </a:lnTo>
                  <a:lnTo>
                    <a:pt x="0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Freeform 229"/>
            <p:cNvSpPr>
              <a:spLocks/>
            </p:cNvSpPr>
            <p:nvPr/>
          </p:nvSpPr>
          <p:spPr bwMode="auto">
            <a:xfrm>
              <a:off x="1030" y="3789"/>
              <a:ext cx="51" cy="82"/>
            </a:xfrm>
            <a:custGeom>
              <a:avLst/>
              <a:gdLst>
                <a:gd name="T0" fmla="*/ 5 w 103"/>
                <a:gd name="T1" fmla="*/ 0 h 163"/>
                <a:gd name="T2" fmla="*/ 5 w 103"/>
                <a:gd name="T3" fmla="*/ 0 h 163"/>
                <a:gd name="T4" fmla="*/ 7 w 103"/>
                <a:gd name="T5" fmla="*/ 3 h 163"/>
                <a:gd name="T6" fmla="*/ 8 w 103"/>
                <a:gd name="T7" fmla="*/ 7 h 163"/>
                <a:gd name="T8" fmla="*/ 11 w 103"/>
                <a:gd name="T9" fmla="*/ 11 h 163"/>
                <a:gd name="T10" fmla="*/ 14 w 103"/>
                <a:gd name="T11" fmla="*/ 16 h 163"/>
                <a:gd name="T12" fmla="*/ 18 w 103"/>
                <a:gd name="T13" fmla="*/ 22 h 163"/>
                <a:gd name="T14" fmla="*/ 20 w 103"/>
                <a:gd name="T15" fmla="*/ 25 h 163"/>
                <a:gd name="T16" fmla="*/ 21 w 103"/>
                <a:gd name="T17" fmla="*/ 29 h 163"/>
                <a:gd name="T18" fmla="*/ 23 w 103"/>
                <a:gd name="T19" fmla="*/ 32 h 163"/>
                <a:gd name="T20" fmla="*/ 26 w 103"/>
                <a:gd name="T21" fmla="*/ 35 h 163"/>
                <a:gd name="T22" fmla="*/ 29 w 103"/>
                <a:gd name="T23" fmla="*/ 42 h 163"/>
                <a:gd name="T24" fmla="*/ 33 w 103"/>
                <a:gd name="T25" fmla="*/ 48 h 163"/>
                <a:gd name="T26" fmla="*/ 37 w 103"/>
                <a:gd name="T27" fmla="*/ 55 h 163"/>
                <a:gd name="T28" fmla="*/ 41 w 103"/>
                <a:gd name="T29" fmla="*/ 62 h 163"/>
                <a:gd name="T30" fmla="*/ 44 w 103"/>
                <a:gd name="T31" fmla="*/ 67 h 163"/>
                <a:gd name="T32" fmla="*/ 46 w 103"/>
                <a:gd name="T33" fmla="*/ 72 h 163"/>
                <a:gd name="T34" fmla="*/ 49 w 103"/>
                <a:gd name="T35" fmla="*/ 76 h 163"/>
                <a:gd name="T36" fmla="*/ 51 w 103"/>
                <a:gd name="T37" fmla="*/ 81 h 163"/>
                <a:gd name="T38" fmla="*/ 47 w 103"/>
                <a:gd name="T39" fmla="*/ 82 h 163"/>
                <a:gd name="T40" fmla="*/ 44 w 103"/>
                <a:gd name="T41" fmla="*/ 76 h 163"/>
                <a:gd name="T42" fmla="*/ 41 w 103"/>
                <a:gd name="T43" fmla="*/ 70 h 163"/>
                <a:gd name="T44" fmla="*/ 37 w 103"/>
                <a:gd name="T45" fmla="*/ 66 h 163"/>
                <a:gd name="T46" fmla="*/ 35 w 103"/>
                <a:gd name="T47" fmla="*/ 61 h 163"/>
                <a:gd name="T48" fmla="*/ 31 w 103"/>
                <a:gd name="T49" fmla="*/ 55 h 163"/>
                <a:gd name="T50" fmla="*/ 29 w 103"/>
                <a:gd name="T51" fmla="*/ 50 h 163"/>
                <a:gd name="T52" fmla="*/ 27 w 103"/>
                <a:gd name="T53" fmla="*/ 46 h 163"/>
                <a:gd name="T54" fmla="*/ 24 w 103"/>
                <a:gd name="T55" fmla="*/ 41 h 163"/>
                <a:gd name="T56" fmla="*/ 20 w 103"/>
                <a:gd name="T57" fmla="*/ 35 h 163"/>
                <a:gd name="T58" fmla="*/ 18 w 103"/>
                <a:gd name="T59" fmla="*/ 31 h 163"/>
                <a:gd name="T60" fmla="*/ 14 w 103"/>
                <a:gd name="T61" fmla="*/ 26 h 163"/>
                <a:gd name="T62" fmla="*/ 12 w 103"/>
                <a:gd name="T63" fmla="*/ 22 h 163"/>
                <a:gd name="T64" fmla="*/ 8 w 103"/>
                <a:gd name="T65" fmla="*/ 16 h 163"/>
                <a:gd name="T66" fmla="*/ 6 w 103"/>
                <a:gd name="T67" fmla="*/ 11 h 163"/>
                <a:gd name="T68" fmla="*/ 3 w 103"/>
                <a:gd name="T69" fmla="*/ 6 h 163"/>
                <a:gd name="T70" fmla="*/ 0 w 103"/>
                <a:gd name="T71" fmla="*/ 1 h 163"/>
                <a:gd name="T72" fmla="*/ 2 w 103"/>
                <a:gd name="T73" fmla="*/ 0 h 163"/>
                <a:gd name="T74" fmla="*/ 5 w 103"/>
                <a:gd name="T75" fmla="*/ 0 h 163"/>
                <a:gd name="T76" fmla="*/ 5 w 103"/>
                <a:gd name="T77" fmla="*/ 0 h 1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63">
                  <a:moveTo>
                    <a:pt x="10" y="0"/>
                  </a:moveTo>
                  <a:lnTo>
                    <a:pt x="10" y="0"/>
                  </a:lnTo>
                  <a:lnTo>
                    <a:pt x="14" y="5"/>
                  </a:lnTo>
                  <a:lnTo>
                    <a:pt x="17" y="13"/>
                  </a:lnTo>
                  <a:lnTo>
                    <a:pt x="23" y="22"/>
                  </a:lnTo>
                  <a:lnTo>
                    <a:pt x="29" y="32"/>
                  </a:lnTo>
                  <a:lnTo>
                    <a:pt x="36" y="43"/>
                  </a:lnTo>
                  <a:lnTo>
                    <a:pt x="40" y="49"/>
                  </a:lnTo>
                  <a:lnTo>
                    <a:pt x="42" y="57"/>
                  </a:lnTo>
                  <a:lnTo>
                    <a:pt x="46" y="64"/>
                  </a:lnTo>
                  <a:lnTo>
                    <a:pt x="52" y="70"/>
                  </a:lnTo>
                  <a:lnTo>
                    <a:pt x="59" y="83"/>
                  </a:lnTo>
                  <a:lnTo>
                    <a:pt x="67" y="96"/>
                  </a:lnTo>
                  <a:lnTo>
                    <a:pt x="74" y="110"/>
                  </a:lnTo>
                  <a:lnTo>
                    <a:pt x="82" y="123"/>
                  </a:lnTo>
                  <a:lnTo>
                    <a:pt x="88" y="133"/>
                  </a:lnTo>
                  <a:lnTo>
                    <a:pt x="93" y="144"/>
                  </a:lnTo>
                  <a:lnTo>
                    <a:pt x="99" y="152"/>
                  </a:lnTo>
                  <a:lnTo>
                    <a:pt x="103" y="161"/>
                  </a:lnTo>
                  <a:lnTo>
                    <a:pt x="95" y="163"/>
                  </a:lnTo>
                  <a:lnTo>
                    <a:pt x="88" y="152"/>
                  </a:lnTo>
                  <a:lnTo>
                    <a:pt x="82" y="140"/>
                  </a:lnTo>
                  <a:lnTo>
                    <a:pt x="74" y="131"/>
                  </a:lnTo>
                  <a:lnTo>
                    <a:pt x="71" y="121"/>
                  </a:lnTo>
                  <a:lnTo>
                    <a:pt x="63" y="110"/>
                  </a:lnTo>
                  <a:lnTo>
                    <a:pt x="59" y="100"/>
                  </a:lnTo>
                  <a:lnTo>
                    <a:pt x="54" y="91"/>
                  </a:lnTo>
                  <a:lnTo>
                    <a:pt x="48" y="81"/>
                  </a:lnTo>
                  <a:lnTo>
                    <a:pt x="40" y="70"/>
                  </a:lnTo>
                  <a:lnTo>
                    <a:pt x="36" y="62"/>
                  </a:lnTo>
                  <a:lnTo>
                    <a:pt x="29" y="51"/>
                  </a:lnTo>
                  <a:lnTo>
                    <a:pt x="25" y="43"/>
                  </a:lnTo>
                  <a:lnTo>
                    <a:pt x="17" y="32"/>
                  </a:lnTo>
                  <a:lnTo>
                    <a:pt x="12" y="22"/>
                  </a:lnTo>
                  <a:lnTo>
                    <a:pt x="6" y="11"/>
                  </a:lnTo>
                  <a:lnTo>
                    <a:pt x="0" y="1"/>
                  </a:lnTo>
                  <a:lnTo>
                    <a:pt x="4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Freeform 230"/>
            <p:cNvSpPr>
              <a:spLocks/>
            </p:cNvSpPr>
            <p:nvPr/>
          </p:nvSpPr>
          <p:spPr bwMode="auto">
            <a:xfrm>
              <a:off x="1016" y="3790"/>
              <a:ext cx="51" cy="83"/>
            </a:xfrm>
            <a:custGeom>
              <a:avLst/>
              <a:gdLst>
                <a:gd name="T0" fmla="*/ 4 w 102"/>
                <a:gd name="T1" fmla="*/ 0 h 166"/>
                <a:gd name="T2" fmla="*/ 4 w 102"/>
                <a:gd name="T3" fmla="*/ 1 h 166"/>
                <a:gd name="T4" fmla="*/ 6 w 102"/>
                <a:gd name="T5" fmla="*/ 4 h 166"/>
                <a:gd name="T6" fmla="*/ 8 w 102"/>
                <a:gd name="T7" fmla="*/ 7 h 166"/>
                <a:gd name="T8" fmla="*/ 12 w 102"/>
                <a:gd name="T9" fmla="*/ 12 h 166"/>
                <a:gd name="T10" fmla="*/ 13 w 102"/>
                <a:gd name="T11" fmla="*/ 18 h 166"/>
                <a:gd name="T12" fmla="*/ 17 w 102"/>
                <a:gd name="T13" fmla="*/ 23 h 166"/>
                <a:gd name="T14" fmla="*/ 21 w 102"/>
                <a:gd name="T15" fmla="*/ 30 h 166"/>
                <a:gd name="T16" fmla="*/ 25 w 102"/>
                <a:gd name="T17" fmla="*/ 37 h 166"/>
                <a:gd name="T18" fmla="*/ 29 w 102"/>
                <a:gd name="T19" fmla="*/ 42 h 166"/>
                <a:gd name="T20" fmla="*/ 32 w 102"/>
                <a:gd name="T21" fmla="*/ 49 h 166"/>
                <a:gd name="T22" fmla="*/ 36 w 102"/>
                <a:gd name="T23" fmla="*/ 56 h 166"/>
                <a:gd name="T24" fmla="*/ 40 w 102"/>
                <a:gd name="T25" fmla="*/ 62 h 166"/>
                <a:gd name="T26" fmla="*/ 43 w 102"/>
                <a:gd name="T27" fmla="*/ 67 h 166"/>
                <a:gd name="T28" fmla="*/ 46 w 102"/>
                <a:gd name="T29" fmla="*/ 73 h 166"/>
                <a:gd name="T30" fmla="*/ 49 w 102"/>
                <a:gd name="T31" fmla="*/ 77 h 166"/>
                <a:gd name="T32" fmla="*/ 51 w 102"/>
                <a:gd name="T33" fmla="*/ 81 h 166"/>
                <a:gd name="T34" fmla="*/ 47 w 102"/>
                <a:gd name="T35" fmla="*/ 83 h 166"/>
                <a:gd name="T36" fmla="*/ 43 w 102"/>
                <a:gd name="T37" fmla="*/ 77 h 166"/>
                <a:gd name="T38" fmla="*/ 41 w 102"/>
                <a:gd name="T39" fmla="*/ 72 h 166"/>
                <a:gd name="T40" fmla="*/ 37 w 102"/>
                <a:gd name="T41" fmla="*/ 67 h 166"/>
                <a:gd name="T42" fmla="*/ 34 w 102"/>
                <a:gd name="T43" fmla="*/ 62 h 166"/>
                <a:gd name="T44" fmla="*/ 32 w 102"/>
                <a:gd name="T45" fmla="*/ 57 h 166"/>
                <a:gd name="T46" fmla="*/ 29 w 102"/>
                <a:gd name="T47" fmla="*/ 52 h 166"/>
                <a:gd name="T48" fmla="*/ 26 w 102"/>
                <a:gd name="T49" fmla="*/ 47 h 166"/>
                <a:gd name="T50" fmla="*/ 23 w 102"/>
                <a:gd name="T51" fmla="*/ 42 h 166"/>
                <a:gd name="T52" fmla="*/ 20 w 102"/>
                <a:gd name="T53" fmla="*/ 37 h 166"/>
                <a:gd name="T54" fmla="*/ 17 w 102"/>
                <a:gd name="T55" fmla="*/ 33 h 166"/>
                <a:gd name="T56" fmla="*/ 14 w 102"/>
                <a:gd name="T57" fmla="*/ 27 h 166"/>
                <a:gd name="T58" fmla="*/ 12 w 102"/>
                <a:gd name="T59" fmla="*/ 22 h 166"/>
                <a:gd name="T60" fmla="*/ 8 w 102"/>
                <a:gd name="T61" fmla="*/ 18 h 166"/>
                <a:gd name="T62" fmla="*/ 6 w 102"/>
                <a:gd name="T63" fmla="*/ 12 h 166"/>
                <a:gd name="T64" fmla="*/ 2 w 102"/>
                <a:gd name="T65" fmla="*/ 7 h 166"/>
                <a:gd name="T66" fmla="*/ 0 w 102"/>
                <a:gd name="T67" fmla="*/ 2 h 166"/>
                <a:gd name="T68" fmla="*/ 2 w 102"/>
                <a:gd name="T69" fmla="*/ 1 h 166"/>
                <a:gd name="T70" fmla="*/ 4 w 102"/>
                <a:gd name="T71" fmla="*/ 0 h 166"/>
                <a:gd name="T72" fmla="*/ 4 w 102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66">
                  <a:moveTo>
                    <a:pt x="7" y="0"/>
                  </a:moveTo>
                  <a:lnTo>
                    <a:pt x="7" y="2"/>
                  </a:lnTo>
                  <a:lnTo>
                    <a:pt x="11" y="8"/>
                  </a:lnTo>
                  <a:lnTo>
                    <a:pt x="15" y="14"/>
                  </a:lnTo>
                  <a:lnTo>
                    <a:pt x="23" y="23"/>
                  </a:lnTo>
                  <a:lnTo>
                    <a:pt x="26" y="35"/>
                  </a:lnTo>
                  <a:lnTo>
                    <a:pt x="34" y="46"/>
                  </a:lnTo>
                  <a:lnTo>
                    <a:pt x="42" y="59"/>
                  </a:lnTo>
                  <a:lnTo>
                    <a:pt x="49" y="73"/>
                  </a:lnTo>
                  <a:lnTo>
                    <a:pt x="57" y="84"/>
                  </a:lnTo>
                  <a:lnTo>
                    <a:pt x="64" y="97"/>
                  </a:lnTo>
                  <a:lnTo>
                    <a:pt x="72" y="111"/>
                  </a:lnTo>
                  <a:lnTo>
                    <a:pt x="80" y="124"/>
                  </a:lnTo>
                  <a:lnTo>
                    <a:pt x="85" y="133"/>
                  </a:lnTo>
                  <a:lnTo>
                    <a:pt x="91" y="145"/>
                  </a:lnTo>
                  <a:lnTo>
                    <a:pt x="97" y="154"/>
                  </a:lnTo>
                  <a:lnTo>
                    <a:pt x="102" y="162"/>
                  </a:lnTo>
                  <a:lnTo>
                    <a:pt x="93" y="166"/>
                  </a:lnTo>
                  <a:lnTo>
                    <a:pt x="85" y="154"/>
                  </a:lnTo>
                  <a:lnTo>
                    <a:pt x="82" y="143"/>
                  </a:lnTo>
                  <a:lnTo>
                    <a:pt x="74" y="133"/>
                  </a:lnTo>
                  <a:lnTo>
                    <a:pt x="68" y="124"/>
                  </a:lnTo>
                  <a:lnTo>
                    <a:pt x="63" y="113"/>
                  </a:lnTo>
                  <a:lnTo>
                    <a:pt x="57" y="103"/>
                  </a:lnTo>
                  <a:lnTo>
                    <a:pt x="51" y="94"/>
                  </a:lnTo>
                  <a:lnTo>
                    <a:pt x="45" y="84"/>
                  </a:lnTo>
                  <a:lnTo>
                    <a:pt x="40" y="73"/>
                  </a:lnTo>
                  <a:lnTo>
                    <a:pt x="34" y="65"/>
                  </a:lnTo>
                  <a:lnTo>
                    <a:pt x="28" y="54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11" y="23"/>
                  </a:lnTo>
                  <a:lnTo>
                    <a:pt x="4" y="14"/>
                  </a:ln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Freeform 231"/>
            <p:cNvSpPr>
              <a:spLocks/>
            </p:cNvSpPr>
            <p:nvPr/>
          </p:nvSpPr>
          <p:spPr bwMode="auto">
            <a:xfrm>
              <a:off x="1001" y="3792"/>
              <a:ext cx="51" cy="82"/>
            </a:xfrm>
            <a:custGeom>
              <a:avLst/>
              <a:gdLst>
                <a:gd name="T0" fmla="*/ 5 w 103"/>
                <a:gd name="T1" fmla="*/ 0 h 164"/>
                <a:gd name="T2" fmla="*/ 5 w 103"/>
                <a:gd name="T3" fmla="*/ 1 h 164"/>
                <a:gd name="T4" fmla="*/ 7 w 103"/>
                <a:gd name="T5" fmla="*/ 3 h 164"/>
                <a:gd name="T6" fmla="*/ 8 w 103"/>
                <a:gd name="T7" fmla="*/ 7 h 164"/>
                <a:gd name="T8" fmla="*/ 12 w 103"/>
                <a:gd name="T9" fmla="*/ 12 h 164"/>
                <a:gd name="T10" fmla="*/ 14 w 103"/>
                <a:gd name="T11" fmla="*/ 17 h 164"/>
                <a:gd name="T12" fmla="*/ 18 w 103"/>
                <a:gd name="T13" fmla="*/ 22 h 164"/>
                <a:gd name="T14" fmla="*/ 20 w 103"/>
                <a:gd name="T15" fmla="*/ 26 h 164"/>
                <a:gd name="T16" fmla="*/ 22 w 103"/>
                <a:gd name="T17" fmla="*/ 29 h 164"/>
                <a:gd name="T18" fmla="*/ 24 w 103"/>
                <a:gd name="T19" fmla="*/ 33 h 164"/>
                <a:gd name="T20" fmla="*/ 26 w 103"/>
                <a:gd name="T21" fmla="*/ 36 h 164"/>
                <a:gd name="T22" fmla="*/ 29 w 103"/>
                <a:gd name="T23" fmla="*/ 42 h 164"/>
                <a:gd name="T24" fmla="*/ 33 w 103"/>
                <a:gd name="T25" fmla="*/ 49 h 164"/>
                <a:gd name="T26" fmla="*/ 37 w 103"/>
                <a:gd name="T27" fmla="*/ 55 h 164"/>
                <a:gd name="T28" fmla="*/ 40 w 103"/>
                <a:gd name="T29" fmla="*/ 62 h 164"/>
                <a:gd name="T30" fmla="*/ 44 w 103"/>
                <a:gd name="T31" fmla="*/ 67 h 164"/>
                <a:gd name="T32" fmla="*/ 47 w 103"/>
                <a:gd name="T33" fmla="*/ 73 h 164"/>
                <a:gd name="T34" fmla="*/ 49 w 103"/>
                <a:gd name="T35" fmla="*/ 77 h 164"/>
                <a:gd name="T36" fmla="*/ 51 w 103"/>
                <a:gd name="T37" fmla="*/ 81 h 164"/>
                <a:gd name="T38" fmla="*/ 47 w 103"/>
                <a:gd name="T39" fmla="*/ 82 h 164"/>
                <a:gd name="T40" fmla="*/ 44 w 103"/>
                <a:gd name="T41" fmla="*/ 77 h 164"/>
                <a:gd name="T42" fmla="*/ 41 w 103"/>
                <a:gd name="T43" fmla="*/ 72 h 164"/>
                <a:gd name="T44" fmla="*/ 37 w 103"/>
                <a:gd name="T45" fmla="*/ 67 h 164"/>
                <a:gd name="T46" fmla="*/ 35 w 103"/>
                <a:gd name="T47" fmla="*/ 61 h 164"/>
                <a:gd name="T48" fmla="*/ 31 w 103"/>
                <a:gd name="T49" fmla="*/ 55 h 164"/>
                <a:gd name="T50" fmla="*/ 29 w 103"/>
                <a:gd name="T51" fmla="*/ 51 h 164"/>
                <a:gd name="T52" fmla="*/ 27 w 103"/>
                <a:gd name="T53" fmla="*/ 46 h 164"/>
                <a:gd name="T54" fmla="*/ 24 w 103"/>
                <a:gd name="T55" fmla="*/ 42 h 164"/>
                <a:gd name="T56" fmla="*/ 21 w 103"/>
                <a:gd name="T57" fmla="*/ 36 h 164"/>
                <a:gd name="T58" fmla="*/ 17 w 103"/>
                <a:gd name="T59" fmla="*/ 32 h 164"/>
                <a:gd name="T60" fmla="*/ 14 w 103"/>
                <a:gd name="T61" fmla="*/ 26 h 164"/>
                <a:gd name="T62" fmla="*/ 12 w 103"/>
                <a:gd name="T63" fmla="*/ 22 h 164"/>
                <a:gd name="T64" fmla="*/ 8 w 103"/>
                <a:gd name="T65" fmla="*/ 17 h 164"/>
                <a:gd name="T66" fmla="*/ 6 w 103"/>
                <a:gd name="T67" fmla="*/ 12 h 164"/>
                <a:gd name="T68" fmla="*/ 3 w 103"/>
                <a:gd name="T69" fmla="*/ 7 h 164"/>
                <a:gd name="T70" fmla="*/ 0 w 103"/>
                <a:gd name="T71" fmla="*/ 1 h 164"/>
                <a:gd name="T72" fmla="*/ 2 w 103"/>
                <a:gd name="T73" fmla="*/ 1 h 164"/>
                <a:gd name="T74" fmla="*/ 5 w 103"/>
                <a:gd name="T75" fmla="*/ 0 h 164"/>
                <a:gd name="T76" fmla="*/ 5 w 103"/>
                <a:gd name="T77" fmla="*/ 0 h 1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64">
                  <a:moveTo>
                    <a:pt x="10" y="0"/>
                  </a:moveTo>
                  <a:lnTo>
                    <a:pt x="10" y="2"/>
                  </a:lnTo>
                  <a:lnTo>
                    <a:pt x="14" y="6"/>
                  </a:lnTo>
                  <a:lnTo>
                    <a:pt x="17" y="14"/>
                  </a:lnTo>
                  <a:lnTo>
                    <a:pt x="25" y="23"/>
                  </a:lnTo>
                  <a:lnTo>
                    <a:pt x="29" y="34"/>
                  </a:lnTo>
                  <a:lnTo>
                    <a:pt x="36" y="44"/>
                  </a:lnTo>
                  <a:lnTo>
                    <a:pt x="40" y="52"/>
                  </a:lnTo>
                  <a:lnTo>
                    <a:pt x="44" y="57"/>
                  </a:lnTo>
                  <a:lnTo>
                    <a:pt x="48" y="65"/>
                  </a:lnTo>
                  <a:lnTo>
                    <a:pt x="52" y="72"/>
                  </a:lnTo>
                  <a:lnTo>
                    <a:pt x="59" y="84"/>
                  </a:lnTo>
                  <a:lnTo>
                    <a:pt x="67" y="97"/>
                  </a:lnTo>
                  <a:lnTo>
                    <a:pt x="75" y="110"/>
                  </a:lnTo>
                  <a:lnTo>
                    <a:pt x="80" y="124"/>
                  </a:lnTo>
                  <a:lnTo>
                    <a:pt x="88" y="133"/>
                  </a:lnTo>
                  <a:lnTo>
                    <a:pt x="94" y="145"/>
                  </a:lnTo>
                  <a:lnTo>
                    <a:pt x="99" y="154"/>
                  </a:lnTo>
                  <a:lnTo>
                    <a:pt x="103" y="162"/>
                  </a:lnTo>
                  <a:lnTo>
                    <a:pt x="95" y="164"/>
                  </a:lnTo>
                  <a:lnTo>
                    <a:pt x="88" y="154"/>
                  </a:lnTo>
                  <a:lnTo>
                    <a:pt x="82" y="143"/>
                  </a:lnTo>
                  <a:lnTo>
                    <a:pt x="75" y="133"/>
                  </a:lnTo>
                  <a:lnTo>
                    <a:pt x="71" y="122"/>
                  </a:lnTo>
                  <a:lnTo>
                    <a:pt x="63" y="110"/>
                  </a:lnTo>
                  <a:lnTo>
                    <a:pt x="59" y="101"/>
                  </a:lnTo>
                  <a:lnTo>
                    <a:pt x="54" y="91"/>
                  </a:lnTo>
                  <a:lnTo>
                    <a:pt x="48" y="84"/>
                  </a:lnTo>
                  <a:lnTo>
                    <a:pt x="42" y="72"/>
                  </a:lnTo>
                  <a:lnTo>
                    <a:pt x="35" y="63"/>
                  </a:lnTo>
                  <a:lnTo>
                    <a:pt x="29" y="52"/>
                  </a:lnTo>
                  <a:lnTo>
                    <a:pt x="25" y="44"/>
                  </a:lnTo>
                  <a:lnTo>
                    <a:pt x="17" y="33"/>
                  </a:lnTo>
                  <a:lnTo>
                    <a:pt x="12" y="23"/>
                  </a:lnTo>
                  <a:lnTo>
                    <a:pt x="6" y="14"/>
                  </a:lnTo>
                  <a:lnTo>
                    <a:pt x="0" y="2"/>
                  </a:lnTo>
                  <a:lnTo>
                    <a:pt x="4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Freeform 232"/>
            <p:cNvSpPr>
              <a:spLocks/>
            </p:cNvSpPr>
            <p:nvPr/>
          </p:nvSpPr>
          <p:spPr bwMode="auto">
            <a:xfrm>
              <a:off x="986" y="3793"/>
              <a:ext cx="52" cy="83"/>
            </a:xfrm>
            <a:custGeom>
              <a:avLst/>
              <a:gdLst>
                <a:gd name="T0" fmla="*/ 5 w 103"/>
                <a:gd name="T1" fmla="*/ 0 h 166"/>
                <a:gd name="T2" fmla="*/ 5 w 103"/>
                <a:gd name="T3" fmla="*/ 1 h 166"/>
                <a:gd name="T4" fmla="*/ 7 w 103"/>
                <a:gd name="T5" fmla="*/ 4 h 166"/>
                <a:gd name="T6" fmla="*/ 9 w 103"/>
                <a:gd name="T7" fmla="*/ 8 h 166"/>
                <a:gd name="T8" fmla="*/ 12 w 103"/>
                <a:gd name="T9" fmla="*/ 13 h 166"/>
                <a:gd name="T10" fmla="*/ 14 w 103"/>
                <a:gd name="T11" fmla="*/ 17 h 166"/>
                <a:gd name="T12" fmla="*/ 18 w 103"/>
                <a:gd name="T13" fmla="*/ 23 h 166"/>
                <a:gd name="T14" fmla="*/ 21 w 103"/>
                <a:gd name="T15" fmla="*/ 30 h 166"/>
                <a:gd name="T16" fmla="*/ 25 w 103"/>
                <a:gd name="T17" fmla="*/ 36 h 166"/>
                <a:gd name="T18" fmla="*/ 29 w 103"/>
                <a:gd name="T19" fmla="*/ 43 h 166"/>
                <a:gd name="T20" fmla="*/ 32 w 103"/>
                <a:gd name="T21" fmla="*/ 50 h 166"/>
                <a:gd name="T22" fmla="*/ 36 w 103"/>
                <a:gd name="T23" fmla="*/ 55 h 166"/>
                <a:gd name="T24" fmla="*/ 40 w 103"/>
                <a:gd name="T25" fmla="*/ 62 h 166"/>
                <a:gd name="T26" fmla="*/ 43 w 103"/>
                <a:gd name="T27" fmla="*/ 67 h 166"/>
                <a:gd name="T28" fmla="*/ 47 w 103"/>
                <a:gd name="T29" fmla="*/ 73 h 166"/>
                <a:gd name="T30" fmla="*/ 50 w 103"/>
                <a:gd name="T31" fmla="*/ 77 h 166"/>
                <a:gd name="T32" fmla="*/ 52 w 103"/>
                <a:gd name="T33" fmla="*/ 81 h 166"/>
                <a:gd name="T34" fmla="*/ 48 w 103"/>
                <a:gd name="T35" fmla="*/ 83 h 166"/>
                <a:gd name="T36" fmla="*/ 44 w 103"/>
                <a:gd name="T37" fmla="*/ 77 h 166"/>
                <a:gd name="T38" fmla="*/ 41 w 103"/>
                <a:gd name="T39" fmla="*/ 72 h 166"/>
                <a:gd name="T40" fmla="*/ 37 w 103"/>
                <a:gd name="T41" fmla="*/ 67 h 166"/>
                <a:gd name="T42" fmla="*/ 35 w 103"/>
                <a:gd name="T43" fmla="*/ 62 h 166"/>
                <a:gd name="T44" fmla="*/ 32 w 103"/>
                <a:gd name="T45" fmla="*/ 56 h 166"/>
                <a:gd name="T46" fmla="*/ 29 w 103"/>
                <a:gd name="T47" fmla="*/ 52 h 166"/>
                <a:gd name="T48" fmla="*/ 26 w 103"/>
                <a:gd name="T49" fmla="*/ 46 h 166"/>
                <a:gd name="T50" fmla="*/ 23 w 103"/>
                <a:gd name="T51" fmla="*/ 42 h 166"/>
                <a:gd name="T52" fmla="*/ 20 w 103"/>
                <a:gd name="T53" fmla="*/ 36 h 166"/>
                <a:gd name="T54" fmla="*/ 17 w 103"/>
                <a:gd name="T55" fmla="*/ 32 h 166"/>
                <a:gd name="T56" fmla="*/ 14 w 103"/>
                <a:gd name="T57" fmla="*/ 27 h 166"/>
                <a:gd name="T58" fmla="*/ 12 w 103"/>
                <a:gd name="T59" fmla="*/ 22 h 166"/>
                <a:gd name="T60" fmla="*/ 9 w 103"/>
                <a:gd name="T61" fmla="*/ 16 h 166"/>
                <a:gd name="T62" fmla="*/ 6 w 103"/>
                <a:gd name="T63" fmla="*/ 12 h 166"/>
                <a:gd name="T64" fmla="*/ 3 w 103"/>
                <a:gd name="T65" fmla="*/ 7 h 166"/>
                <a:gd name="T66" fmla="*/ 0 w 103"/>
                <a:gd name="T67" fmla="*/ 2 h 166"/>
                <a:gd name="T68" fmla="*/ 2 w 103"/>
                <a:gd name="T69" fmla="*/ 1 h 166"/>
                <a:gd name="T70" fmla="*/ 5 w 103"/>
                <a:gd name="T71" fmla="*/ 0 h 166"/>
                <a:gd name="T72" fmla="*/ 5 w 103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3" h="166">
                  <a:moveTo>
                    <a:pt x="9" y="0"/>
                  </a:moveTo>
                  <a:lnTo>
                    <a:pt x="9" y="2"/>
                  </a:lnTo>
                  <a:lnTo>
                    <a:pt x="13" y="8"/>
                  </a:lnTo>
                  <a:lnTo>
                    <a:pt x="17" y="15"/>
                  </a:lnTo>
                  <a:lnTo>
                    <a:pt x="23" y="25"/>
                  </a:lnTo>
                  <a:lnTo>
                    <a:pt x="28" y="34"/>
                  </a:lnTo>
                  <a:lnTo>
                    <a:pt x="36" y="46"/>
                  </a:lnTo>
                  <a:lnTo>
                    <a:pt x="42" y="59"/>
                  </a:lnTo>
                  <a:lnTo>
                    <a:pt x="49" y="72"/>
                  </a:lnTo>
                  <a:lnTo>
                    <a:pt x="57" y="86"/>
                  </a:lnTo>
                  <a:lnTo>
                    <a:pt x="64" y="99"/>
                  </a:lnTo>
                  <a:lnTo>
                    <a:pt x="72" y="110"/>
                  </a:lnTo>
                  <a:lnTo>
                    <a:pt x="80" y="124"/>
                  </a:lnTo>
                  <a:lnTo>
                    <a:pt x="85" y="133"/>
                  </a:lnTo>
                  <a:lnTo>
                    <a:pt x="93" y="145"/>
                  </a:lnTo>
                  <a:lnTo>
                    <a:pt x="99" y="154"/>
                  </a:lnTo>
                  <a:lnTo>
                    <a:pt x="103" y="162"/>
                  </a:lnTo>
                  <a:lnTo>
                    <a:pt x="95" y="166"/>
                  </a:lnTo>
                  <a:lnTo>
                    <a:pt x="87" y="154"/>
                  </a:lnTo>
                  <a:lnTo>
                    <a:pt x="82" y="143"/>
                  </a:lnTo>
                  <a:lnTo>
                    <a:pt x="74" y="133"/>
                  </a:lnTo>
                  <a:lnTo>
                    <a:pt x="70" y="124"/>
                  </a:lnTo>
                  <a:lnTo>
                    <a:pt x="63" y="112"/>
                  </a:lnTo>
                  <a:lnTo>
                    <a:pt x="57" y="103"/>
                  </a:lnTo>
                  <a:lnTo>
                    <a:pt x="51" y="91"/>
                  </a:lnTo>
                  <a:lnTo>
                    <a:pt x="45" y="84"/>
                  </a:lnTo>
                  <a:lnTo>
                    <a:pt x="40" y="72"/>
                  </a:lnTo>
                  <a:lnTo>
                    <a:pt x="34" y="63"/>
                  </a:lnTo>
                  <a:lnTo>
                    <a:pt x="28" y="53"/>
                  </a:lnTo>
                  <a:lnTo>
                    <a:pt x="23" y="44"/>
                  </a:lnTo>
                  <a:lnTo>
                    <a:pt x="17" y="32"/>
                  </a:lnTo>
                  <a:lnTo>
                    <a:pt x="11" y="23"/>
                  </a:lnTo>
                  <a:lnTo>
                    <a:pt x="6" y="13"/>
                  </a:lnTo>
                  <a:lnTo>
                    <a:pt x="0" y="4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Freeform 233"/>
            <p:cNvSpPr>
              <a:spLocks/>
            </p:cNvSpPr>
            <p:nvPr/>
          </p:nvSpPr>
          <p:spPr bwMode="auto">
            <a:xfrm>
              <a:off x="972" y="3797"/>
              <a:ext cx="51" cy="83"/>
            </a:xfrm>
            <a:custGeom>
              <a:avLst/>
              <a:gdLst>
                <a:gd name="T0" fmla="*/ 6 w 103"/>
                <a:gd name="T1" fmla="*/ 0 h 165"/>
                <a:gd name="T2" fmla="*/ 6 w 103"/>
                <a:gd name="T3" fmla="*/ 1 h 165"/>
                <a:gd name="T4" fmla="*/ 7 w 103"/>
                <a:gd name="T5" fmla="*/ 4 h 165"/>
                <a:gd name="T6" fmla="*/ 8 w 103"/>
                <a:gd name="T7" fmla="*/ 7 h 165"/>
                <a:gd name="T8" fmla="*/ 12 w 103"/>
                <a:gd name="T9" fmla="*/ 12 h 165"/>
                <a:gd name="T10" fmla="*/ 14 w 103"/>
                <a:gd name="T11" fmla="*/ 17 h 165"/>
                <a:gd name="T12" fmla="*/ 18 w 103"/>
                <a:gd name="T13" fmla="*/ 23 h 165"/>
                <a:gd name="T14" fmla="*/ 20 w 103"/>
                <a:gd name="T15" fmla="*/ 26 h 165"/>
                <a:gd name="T16" fmla="*/ 22 w 103"/>
                <a:gd name="T17" fmla="*/ 29 h 165"/>
                <a:gd name="T18" fmla="*/ 24 w 103"/>
                <a:gd name="T19" fmla="*/ 32 h 165"/>
                <a:gd name="T20" fmla="*/ 26 w 103"/>
                <a:gd name="T21" fmla="*/ 36 h 165"/>
                <a:gd name="T22" fmla="*/ 29 w 103"/>
                <a:gd name="T23" fmla="*/ 42 h 165"/>
                <a:gd name="T24" fmla="*/ 33 w 103"/>
                <a:gd name="T25" fmla="*/ 49 h 165"/>
                <a:gd name="T26" fmla="*/ 37 w 103"/>
                <a:gd name="T27" fmla="*/ 54 h 165"/>
                <a:gd name="T28" fmla="*/ 41 w 103"/>
                <a:gd name="T29" fmla="*/ 62 h 165"/>
                <a:gd name="T30" fmla="*/ 44 w 103"/>
                <a:gd name="T31" fmla="*/ 67 h 165"/>
                <a:gd name="T32" fmla="*/ 46 w 103"/>
                <a:gd name="T33" fmla="*/ 72 h 165"/>
                <a:gd name="T34" fmla="*/ 49 w 103"/>
                <a:gd name="T35" fmla="*/ 77 h 165"/>
                <a:gd name="T36" fmla="*/ 51 w 103"/>
                <a:gd name="T37" fmla="*/ 81 h 165"/>
                <a:gd name="T38" fmla="*/ 47 w 103"/>
                <a:gd name="T39" fmla="*/ 83 h 165"/>
                <a:gd name="T40" fmla="*/ 44 w 103"/>
                <a:gd name="T41" fmla="*/ 77 h 165"/>
                <a:gd name="T42" fmla="*/ 41 w 103"/>
                <a:gd name="T43" fmla="*/ 71 h 165"/>
                <a:gd name="T44" fmla="*/ 38 w 103"/>
                <a:gd name="T45" fmla="*/ 67 h 165"/>
                <a:gd name="T46" fmla="*/ 35 w 103"/>
                <a:gd name="T47" fmla="*/ 62 h 165"/>
                <a:gd name="T48" fmla="*/ 32 w 103"/>
                <a:gd name="T49" fmla="*/ 56 h 165"/>
                <a:gd name="T50" fmla="*/ 29 w 103"/>
                <a:gd name="T51" fmla="*/ 50 h 165"/>
                <a:gd name="T52" fmla="*/ 27 w 103"/>
                <a:gd name="T53" fmla="*/ 46 h 165"/>
                <a:gd name="T54" fmla="*/ 24 w 103"/>
                <a:gd name="T55" fmla="*/ 42 h 165"/>
                <a:gd name="T56" fmla="*/ 21 w 103"/>
                <a:gd name="T57" fmla="*/ 36 h 165"/>
                <a:gd name="T58" fmla="*/ 18 w 103"/>
                <a:gd name="T59" fmla="*/ 31 h 165"/>
                <a:gd name="T60" fmla="*/ 14 w 103"/>
                <a:gd name="T61" fmla="*/ 27 h 165"/>
                <a:gd name="T62" fmla="*/ 12 w 103"/>
                <a:gd name="T63" fmla="*/ 22 h 165"/>
                <a:gd name="T64" fmla="*/ 8 w 103"/>
                <a:gd name="T65" fmla="*/ 16 h 165"/>
                <a:gd name="T66" fmla="*/ 6 w 103"/>
                <a:gd name="T67" fmla="*/ 12 h 165"/>
                <a:gd name="T68" fmla="*/ 3 w 103"/>
                <a:gd name="T69" fmla="*/ 7 h 165"/>
                <a:gd name="T70" fmla="*/ 0 w 103"/>
                <a:gd name="T71" fmla="*/ 2 h 165"/>
                <a:gd name="T72" fmla="*/ 3 w 103"/>
                <a:gd name="T73" fmla="*/ 1 h 165"/>
                <a:gd name="T74" fmla="*/ 6 w 103"/>
                <a:gd name="T75" fmla="*/ 0 h 165"/>
                <a:gd name="T76" fmla="*/ 6 w 103"/>
                <a:gd name="T77" fmla="*/ 0 h 1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65">
                  <a:moveTo>
                    <a:pt x="12" y="0"/>
                  </a:moveTo>
                  <a:lnTo>
                    <a:pt x="12" y="2"/>
                  </a:lnTo>
                  <a:lnTo>
                    <a:pt x="14" y="7"/>
                  </a:lnTo>
                  <a:lnTo>
                    <a:pt x="17" y="13"/>
                  </a:lnTo>
                  <a:lnTo>
                    <a:pt x="25" y="24"/>
                  </a:lnTo>
                  <a:lnTo>
                    <a:pt x="29" y="34"/>
                  </a:lnTo>
                  <a:lnTo>
                    <a:pt x="36" y="45"/>
                  </a:lnTo>
                  <a:lnTo>
                    <a:pt x="40" y="51"/>
                  </a:lnTo>
                  <a:lnTo>
                    <a:pt x="44" y="57"/>
                  </a:lnTo>
                  <a:lnTo>
                    <a:pt x="48" y="64"/>
                  </a:lnTo>
                  <a:lnTo>
                    <a:pt x="52" y="72"/>
                  </a:lnTo>
                  <a:lnTo>
                    <a:pt x="59" y="83"/>
                  </a:lnTo>
                  <a:lnTo>
                    <a:pt x="67" y="97"/>
                  </a:lnTo>
                  <a:lnTo>
                    <a:pt x="74" y="108"/>
                  </a:lnTo>
                  <a:lnTo>
                    <a:pt x="82" y="123"/>
                  </a:lnTo>
                  <a:lnTo>
                    <a:pt x="88" y="133"/>
                  </a:lnTo>
                  <a:lnTo>
                    <a:pt x="93" y="144"/>
                  </a:lnTo>
                  <a:lnTo>
                    <a:pt x="99" y="154"/>
                  </a:lnTo>
                  <a:lnTo>
                    <a:pt x="103" y="161"/>
                  </a:lnTo>
                  <a:lnTo>
                    <a:pt x="95" y="165"/>
                  </a:lnTo>
                  <a:lnTo>
                    <a:pt x="88" y="154"/>
                  </a:lnTo>
                  <a:lnTo>
                    <a:pt x="82" y="142"/>
                  </a:lnTo>
                  <a:lnTo>
                    <a:pt x="76" y="133"/>
                  </a:lnTo>
                  <a:lnTo>
                    <a:pt x="71" y="123"/>
                  </a:lnTo>
                  <a:lnTo>
                    <a:pt x="65" y="112"/>
                  </a:lnTo>
                  <a:lnTo>
                    <a:pt x="59" y="100"/>
                  </a:lnTo>
                  <a:lnTo>
                    <a:pt x="54" y="91"/>
                  </a:lnTo>
                  <a:lnTo>
                    <a:pt x="48" y="83"/>
                  </a:lnTo>
                  <a:lnTo>
                    <a:pt x="42" y="72"/>
                  </a:lnTo>
                  <a:lnTo>
                    <a:pt x="36" y="62"/>
                  </a:lnTo>
                  <a:lnTo>
                    <a:pt x="29" y="53"/>
                  </a:lnTo>
                  <a:lnTo>
                    <a:pt x="25" y="43"/>
                  </a:lnTo>
                  <a:lnTo>
                    <a:pt x="17" y="32"/>
                  </a:lnTo>
                  <a:lnTo>
                    <a:pt x="12" y="23"/>
                  </a:lnTo>
                  <a:lnTo>
                    <a:pt x="6" y="13"/>
                  </a:ln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Freeform 234"/>
            <p:cNvSpPr>
              <a:spLocks/>
            </p:cNvSpPr>
            <p:nvPr/>
          </p:nvSpPr>
          <p:spPr bwMode="auto">
            <a:xfrm>
              <a:off x="960" y="3799"/>
              <a:ext cx="51" cy="82"/>
            </a:xfrm>
            <a:custGeom>
              <a:avLst/>
              <a:gdLst>
                <a:gd name="T0" fmla="*/ 4 w 102"/>
                <a:gd name="T1" fmla="*/ 0 h 165"/>
                <a:gd name="T2" fmla="*/ 4 w 102"/>
                <a:gd name="T3" fmla="*/ 0 h 165"/>
                <a:gd name="T4" fmla="*/ 6 w 102"/>
                <a:gd name="T5" fmla="*/ 2 h 165"/>
                <a:gd name="T6" fmla="*/ 8 w 102"/>
                <a:gd name="T7" fmla="*/ 6 h 165"/>
                <a:gd name="T8" fmla="*/ 11 w 102"/>
                <a:gd name="T9" fmla="*/ 12 h 165"/>
                <a:gd name="T10" fmla="*/ 13 w 102"/>
                <a:gd name="T11" fmla="*/ 17 h 165"/>
                <a:gd name="T12" fmla="*/ 17 w 102"/>
                <a:gd name="T13" fmla="*/ 22 h 165"/>
                <a:gd name="T14" fmla="*/ 19 w 102"/>
                <a:gd name="T15" fmla="*/ 25 h 165"/>
                <a:gd name="T16" fmla="*/ 21 w 102"/>
                <a:gd name="T17" fmla="*/ 28 h 165"/>
                <a:gd name="T18" fmla="*/ 23 w 102"/>
                <a:gd name="T19" fmla="*/ 32 h 165"/>
                <a:gd name="T20" fmla="*/ 25 w 102"/>
                <a:gd name="T21" fmla="*/ 36 h 165"/>
                <a:gd name="T22" fmla="*/ 29 w 102"/>
                <a:gd name="T23" fmla="*/ 41 h 165"/>
                <a:gd name="T24" fmla="*/ 32 w 102"/>
                <a:gd name="T25" fmla="*/ 48 h 165"/>
                <a:gd name="T26" fmla="*/ 36 w 102"/>
                <a:gd name="T27" fmla="*/ 55 h 165"/>
                <a:gd name="T28" fmla="*/ 40 w 102"/>
                <a:gd name="T29" fmla="*/ 61 h 165"/>
                <a:gd name="T30" fmla="*/ 43 w 102"/>
                <a:gd name="T31" fmla="*/ 66 h 165"/>
                <a:gd name="T32" fmla="*/ 46 w 102"/>
                <a:gd name="T33" fmla="*/ 72 h 165"/>
                <a:gd name="T34" fmla="*/ 49 w 102"/>
                <a:gd name="T35" fmla="*/ 77 h 165"/>
                <a:gd name="T36" fmla="*/ 51 w 102"/>
                <a:gd name="T37" fmla="*/ 80 h 165"/>
                <a:gd name="T38" fmla="*/ 47 w 102"/>
                <a:gd name="T39" fmla="*/ 82 h 165"/>
                <a:gd name="T40" fmla="*/ 43 w 102"/>
                <a:gd name="T41" fmla="*/ 77 h 165"/>
                <a:gd name="T42" fmla="*/ 41 w 102"/>
                <a:gd name="T43" fmla="*/ 71 h 165"/>
                <a:gd name="T44" fmla="*/ 37 w 102"/>
                <a:gd name="T45" fmla="*/ 66 h 165"/>
                <a:gd name="T46" fmla="*/ 34 w 102"/>
                <a:gd name="T47" fmla="*/ 60 h 165"/>
                <a:gd name="T48" fmla="*/ 31 w 102"/>
                <a:gd name="T49" fmla="*/ 56 h 165"/>
                <a:gd name="T50" fmla="*/ 29 w 102"/>
                <a:gd name="T51" fmla="*/ 51 h 165"/>
                <a:gd name="T52" fmla="*/ 26 w 102"/>
                <a:gd name="T53" fmla="*/ 46 h 165"/>
                <a:gd name="T54" fmla="*/ 23 w 102"/>
                <a:gd name="T55" fmla="*/ 41 h 165"/>
                <a:gd name="T56" fmla="*/ 19 w 102"/>
                <a:gd name="T57" fmla="*/ 37 h 165"/>
                <a:gd name="T58" fmla="*/ 17 w 102"/>
                <a:gd name="T59" fmla="*/ 31 h 165"/>
                <a:gd name="T60" fmla="*/ 14 w 102"/>
                <a:gd name="T61" fmla="*/ 26 h 165"/>
                <a:gd name="T62" fmla="*/ 11 w 102"/>
                <a:gd name="T63" fmla="*/ 21 h 165"/>
                <a:gd name="T64" fmla="*/ 9 w 102"/>
                <a:gd name="T65" fmla="*/ 16 h 165"/>
                <a:gd name="T66" fmla="*/ 6 w 102"/>
                <a:gd name="T67" fmla="*/ 12 h 165"/>
                <a:gd name="T68" fmla="*/ 3 w 102"/>
                <a:gd name="T69" fmla="*/ 6 h 165"/>
                <a:gd name="T70" fmla="*/ 0 w 102"/>
                <a:gd name="T71" fmla="*/ 1 h 165"/>
                <a:gd name="T72" fmla="*/ 2 w 102"/>
                <a:gd name="T73" fmla="*/ 0 h 165"/>
                <a:gd name="T74" fmla="*/ 4 w 102"/>
                <a:gd name="T75" fmla="*/ 0 h 165"/>
                <a:gd name="T76" fmla="*/ 4 w 102"/>
                <a:gd name="T77" fmla="*/ 0 h 1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165">
                  <a:moveTo>
                    <a:pt x="7" y="0"/>
                  </a:moveTo>
                  <a:lnTo>
                    <a:pt x="7" y="1"/>
                  </a:lnTo>
                  <a:lnTo>
                    <a:pt x="11" y="5"/>
                  </a:lnTo>
                  <a:lnTo>
                    <a:pt x="15" y="13"/>
                  </a:lnTo>
                  <a:lnTo>
                    <a:pt x="21" y="24"/>
                  </a:lnTo>
                  <a:lnTo>
                    <a:pt x="26" y="34"/>
                  </a:lnTo>
                  <a:lnTo>
                    <a:pt x="34" y="45"/>
                  </a:lnTo>
                  <a:lnTo>
                    <a:pt x="38" y="51"/>
                  </a:lnTo>
                  <a:lnTo>
                    <a:pt x="41" y="57"/>
                  </a:lnTo>
                  <a:lnTo>
                    <a:pt x="45" y="64"/>
                  </a:lnTo>
                  <a:lnTo>
                    <a:pt x="49" y="72"/>
                  </a:lnTo>
                  <a:lnTo>
                    <a:pt x="57" y="83"/>
                  </a:lnTo>
                  <a:lnTo>
                    <a:pt x="64" y="96"/>
                  </a:lnTo>
                  <a:lnTo>
                    <a:pt x="72" y="110"/>
                  </a:lnTo>
                  <a:lnTo>
                    <a:pt x="79" y="123"/>
                  </a:lnTo>
                  <a:lnTo>
                    <a:pt x="85" y="133"/>
                  </a:lnTo>
                  <a:lnTo>
                    <a:pt x="91" y="144"/>
                  </a:lnTo>
                  <a:lnTo>
                    <a:pt x="97" y="154"/>
                  </a:lnTo>
                  <a:lnTo>
                    <a:pt x="102" y="161"/>
                  </a:lnTo>
                  <a:lnTo>
                    <a:pt x="93" y="165"/>
                  </a:lnTo>
                  <a:lnTo>
                    <a:pt x="85" y="154"/>
                  </a:lnTo>
                  <a:lnTo>
                    <a:pt x="81" y="142"/>
                  </a:lnTo>
                  <a:lnTo>
                    <a:pt x="74" y="133"/>
                  </a:lnTo>
                  <a:lnTo>
                    <a:pt x="68" y="121"/>
                  </a:lnTo>
                  <a:lnTo>
                    <a:pt x="62" y="112"/>
                  </a:lnTo>
                  <a:lnTo>
                    <a:pt x="57" y="102"/>
                  </a:lnTo>
                  <a:lnTo>
                    <a:pt x="51" y="93"/>
                  </a:lnTo>
                  <a:lnTo>
                    <a:pt x="45" y="83"/>
                  </a:lnTo>
                  <a:lnTo>
                    <a:pt x="38" y="74"/>
                  </a:lnTo>
                  <a:lnTo>
                    <a:pt x="34" y="62"/>
                  </a:lnTo>
                  <a:lnTo>
                    <a:pt x="28" y="53"/>
                  </a:lnTo>
                  <a:lnTo>
                    <a:pt x="22" y="43"/>
                  </a:lnTo>
                  <a:lnTo>
                    <a:pt x="17" y="32"/>
                  </a:lnTo>
                  <a:lnTo>
                    <a:pt x="11" y="24"/>
                  </a:lnTo>
                  <a:lnTo>
                    <a:pt x="5" y="13"/>
                  </a:lnTo>
                  <a:lnTo>
                    <a:pt x="0" y="3"/>
                  </a:lnTo>
                  <a:lnTo>
                    <a:pt x="3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8" name="Freeform 235"/>
            <p:cNvSpPr>
              <a:spLocks/>
            </p:cNvSpPr>
            <p:nvPr/>
          </p:nvSpPr>
          <p:spPr bwMode="auto">
            <a:xfrm>
              <a:off x="945" y="3802"/>
              <a:ext cx="51" cy="82"/>
            </a:xfrm>
            <a:custGeom>
              <a:avLst/>
              <a:gdLst>
                <a:gd name="T0" fmla="*/ 5 w 103"/>
                <a:gd name="T1" fmla="*/ 0 h 166"/>
                <a:gd name="T2" fmla="*/ 5 w 103"/>
                <a:gd name="T3" fmla="*/ 1 h 166"/>
                <a:gd name="T4" fmla="*/ 7 w 103"/>
                <a:gd name="T5" fmla="*/ 4 h 166"/>
                <a:gd name="T6" fmla="*/ 8 w 103"/>
                <a:gd name="T7" fmla="*/ 7 h 166"/>
                <a:gd name="T8" fmla="*/ 12 w 103"/>
                <a:gd name="T9" fmla="*/ 12 h 166"/>
                <a:gd name="T10" fmla="*/ 14 w 103"/>
                <a:gd name="T11" fmla="*/ 17 h 166"/>
                <a:gd name="T12" fmla="*/ 18 w 103"/>
                <a:gd name="T13" fmla="*/ 23 h 166"/>
                <a:gd name="T14" fmla="*/ 20 w 103"/>
                <a:gd name="T15" fmla="*/ 26 h 166"/>
                <a:gd name="T16" fmla="*/ 22 w 103"/>
                <a:gd name="T17" fmla="*/ 28 h 166"/>
                <a:gd name="T18" fmla="*/ 24 w 103"/>
                <a:gd name="T19" fmla="*/ 32 h 166"/>
                <a:gd name="T20" fmla="*/ 26 w 103"/>
                <a:gd name="T21" fmla="*/ 36 h 166"/>
                <a:gd name="T22" fmla="*/ 29 w 103"/>
                <a:gd name="T23" fmla="*/ 42 h 166"/>
                <a:gd name="T24" fmla="*/ 33 w 103"/>
                <a:gd name="T25" fmla="*/ 48 h 166"/>
                <a:gd name="T26" fmla="*/ 36 w 103"/>
                <a:gd name="T27" fmla="*/ 54 h 166"/>
                <a:gd name="T28" fmla="*/ 40 w 103"/>
                <a:gd name="T29" fmla="*/ 61 h 166"/>
                <a:gd name="T30" fmla="*/ 44 w 103"/>
                <a:gd name="T31" fmla="*/ 67 h 166"/>
                <a:gd name="T32" fmla="*/ 46 w 103"/>
                <a:gd name="T33" fmla="*/ 72 h 166"/>
                <a:gd name="T34" fmla="*/ 48 w 103"/>
                <a:gd name="T35" fmla="*/ 76 h 166"/>
                <a:gd name="T36" fmla="*/ 51 w 103"/>
                <a:gd name="T37" fmla="*/ 81 h 166"/>
                <a:gd name="T38" fmla="*/ 46 w 103"/>
                <a:gd name="T39" fmla="*/ 82 h 166"/>
                <a:gd name="T40" fmla="*/ 44 w 103"/>
                <a:gd name="T41" fmla="*/ 76 h 166"/>
                <a:gd name="T42" fmla="*/ 41 w 103"/>
                <a:gd name="T43" fmla="*/ 71 h 166"/>
                <a:gd name="T44" fmla="*/ 38 w 103"/>
                <a:gd name="T45" fmla="*/ 66 h 166"/>
                <a:gd name="T46" fmla="*/ 35 w 103"/>
                <a:gd name="T47" fmla="*/ 61 h 166"/>
                <a:gd name="T48" fmla="*/ 31 w 103"/>
                <a:gd name="T49" fmla="*/ 55 h 166"/>
                <a:gd name="T50" fmla="*/ 29 w 103"/>
                <a:gd name="T51" fmla="*/ 51 h 166"/>
                <a:gd name="T52" fmla="*/ 26 w 103"/>
                <a:gd name="T53" fmla="*/ 45 h 166"/>
                <a:gd name="T54" fmla="*/ 24 w 103"/>
                <a:gd name="T55" fmla="*/ 41 h 166"/>
                <a:gd name="T56" fmla="*/ 21 w 103"/>
                <a:gd name="T57" fmla="*/ 36 h 166"/>
                <a:gd name="T58" fmla="*/ 17 w 103"/>
                <a:gd name="T59" fmla="*/ 32 h 166"/>
                <a:gd name="T60" fmla="*/ 14 w 103"/>
                <a:gd name="T61" fmla="*/ 26 h 166"/>
                <a:gd name="T62" fmla="*/ 12 w 103"/>
                <a:gd name="T63" fmla="*/ 22 h 166"/>
                <a:gd name="T64" fmla="*/ 8 w 103"/>
                <a:gd name="T65" fmla="*/ 16 h 166"/>
                <a:gd name="T66" fmla="*/ 6 w 103"/>
                <a:gd name="T67" fmla="*/ 11 h 166"/>
                <a:gd name="T68" fmla="*/ 3 w 103"/>
                <a:gd name="T69" fmla="*/ 7 h 166"/>
                <a:gd name="T70" fmla="*/ 0 w 103"/>
                <a:gd name="T71" fmla="*/ 2 h 166"/>
                <a:gd name="T72" fmla="*/ 3 w 103"/>
                <a:gd name="T73" fmla="*/ 1 h 166"/>
                <a:gd name="T74" fmla="*/ 5 w 103"/>
                <a:gd name="T75" fmla="*/ 0 h 166"/>
                <a:gd name="T76" fmla="*/ 5 w 103"/>
                <a:gd name="T77" fmla="*/ 0 h 1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66">
                  <a:moveTo>
                    <a:pt x="10" y="0"/>
                  </a:moveTo>
                  <a:lnTo>
                    <a:pt x="10" y="2"/>
                  </a:lnTo>
                  <a:lnTo>
                    <a:pt x="14" y="8"/>
                  </a:lnTo>
                  <a:lnTo>
                    <a:pt x="17" y="15"/>
                  </a:lnTo>
                  <a:lnTo>
                    <a:pt x="25" y="25"/>
                  </a:lnTo>
                  <a:lnTo>
                    <a:pt x="29" y="34"/>
                  </a:lnTo>
                  <a:lnTo>
                    <a:pt x="36" y="46"/>
                  </a:lnTo>
                  <a:lnTo>
                    <a:pt x="40" y="52"/>
                  </a:lnTo>
                  <a:lnTo>
                    <a:pt x="44" y="57"/>
                  </a:lnTo>
                  <a:lnTo>
                    <a:pt x="48" y="65"/>
                  </a:lnTo>
                  <a:lnTo>
                    <a:pt x="52" y="72"/>
                  </a:lnTo>
                  <a:lnTo>
                    <a:pt x="59" y="86"/>
                  </a:lnTo>
                  <a:lnTo>
                    <a:pt x="67" y="97"/>
                  </a:lnTo>
                  <a:lnTo>
                    <a:pt x="72" y="110"/>
                  </a:lnTo>
                  <a:lnTo>
                    <a:pt x="80" y="124"/>
                  </a:lnTo>
                  <a:lnTo>
                    <a:pt x="88" y="135"/>
                  </a:lnTo>
                  <a:lnTo>
                    <a:pt x="93" y="145"/>
                  </a:lnTo>
                  <a:lnTo>
                    <a:pt x="97" y="154"/>
                  </a:lnTo>
                  <a:lnTo>
                    <a:pt x="103" y="164"/>
                  </a:lnTo>
                  <a:lnTo>
                    <a:pt x="93" y="166"/>
                  </a:lnTo>
                  <a:lnTo>
                    <a:pt x="88" y="154"/>
                  </a:lnTo>
                  <a:lnTo>
                    <a:pt x="82" y="143"/>
                  </a:lnTo>
                  <a:lnTo>
                    <a:pt x="76" y="133"/>
                  </a:lnTo>
                  <a:lnTo>
                    <a:pt x="71" y="124"/>
                  </a:lnTo>
                  <a:lnTo>
                    <a:pt x="63" y="112"/>
                  </a:lnTo>
                  <a:lnTo>
                    <a:pt x="59" y="103"/>
                  </a:lnTo>
                  <a:lnTo>
                    <a:pt x="52" y="91"/>
                  </a:lnTo>
                  <a:lnTo>
                    <a:pt x="48" y="84"/>
                  </a:lnTo>
                  <a:lnTo>
                    <a:pt x="42" y="72"/>
                  </a:lnTo>
                  <a:lnTo>
                    <a:pt x="34" y="65"/>
                  </a:lnTo>
                  <a:lnTo>
                    <a:pt x="29" y="53"/>
                  </a:lnTo>
                  <a:lnTo>
                    <a:pt x="25" y="44"/>
                  </a:lnTo>
                  <a:lnTo>
                    <a:pt x="17" y="33"/>
                  </a:lnTo>
                  <a:lnTo>
                    <a:pt x="12" y="23"/>
                  </a:lnTo>
                  <a:lnTo>
                    <a:pt x="6" y="14"/>
                  </a:ln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Freeform 236"/>
            <p:cNvSpPr>
              <a:spLocks/>
            </p:cNvSpPr>
            <p:nvPr/>
          </p:nvSpPr>
          <p:spPr bwMode="auto">
            <a:xfrm>
              <a:off x="888" y="3802"/>
              <a:ext cx="51" cy="82"/>
            </a:xfrm>
            <a:custGeom>
              <a:avLst/>
              <a:gdLst>
                <a:gd name="T0" fmla="*/ 4 w 103"/>
                <a:gd name="T1" fmla="*/ 0 h 166"/>
                <a:gd name="T2" fmla="*/ 4 w 103"/>
                <a:gd name="T3" fmla="*/ 1 h 166"/>
                <a:gd name="T4" fmla="*/ 6 w 103"/>
                <a:gd name="T5" fmla="*/ 4 h 166"/>
                <a:gd name="T6" fmla="*/ 7 w 103"/>
                <a:gd name="T7" fmla="*/ 7 h 166"/>
                <a:gd name="T8" fmla="*/ 11 w 103"/>
                <a:gd name="T9" fmla="*/ 12 h 166"/>
                <a:gd name="T10" fmla="*/ 13 w 103"/>
                <a:gd name="T11" fmla="*/ 17 h 166"/>
                <a:gd name="T12" fmla="*/ 17 w 103"/>
                <a:gd name="T13" fmla="*/ 23 h 166"/>
                <a:gd name="T14" fmla="*/ 19 w 103"/>
                <a:gd name="T15" fmla="*/ 26 h 166"/>
                <a:gd name="T16" fmla="*/ 21 w 103"/>
                <a:gd name="T17" fmla="*/ 28 h 166"/>
                <a:gd name="T18" fmla="*/ 23 w 103"/>
                <a:gd name="T19" fmla="*/ 32 h 166"/>
                <a:gd name="T20" fmla="*/ 25 w 103"/>
                <a:gd name="T21" fmla="*/ 36 h 166"/>
                <a:gd name="T22" fmla="*/ 28 w 103"/>
                <a:gd name="T23" fmla="*/ 42 h 166"/>
                <a:gd name="T24" fmla="*/ 32 w 103"/>
                <a:gd name="T25" fmla="*/ 49 h 166"/>
                <a:gd name="T26" fmla="*/ 36 w 103"/>
                <a:gd name="T27" fmla="*/ 54 h 166"/>
                <a:gd name="T28" fmla="*/ 40 w 103"/>
                <a:gd name="T29" fmla="*/ 61 h 166"/>
                <a:gd name="T30" fmla="*/ 43 w 103"/>
                <a:gd name="T31" fmla="*/ 67 h 166"/>
                <a:gd name="T32" fmla="*/ 46 w 103"/>
                <a:gd name="T33" fmla="*/ 72 h 166"/>
                <a:gd name="T34" fmla="*/ 48 w 103"/>
                <a:gd name="T35" fmla="*/ 76 h 166"/>
                <a:gd name="T36" fmla="*/ 51 w 103"/>
                <a:gd name="T37" fmla="*/ 81 h 166"/>
                <a:gd name="T38" fmla="*/ 46 w 103"/>
                <a:gd name="T39" fmla="*/ 82 h 166"/>
                <a:gd name="T40" fmla="*/ 43 w 103"/>
                <a:gd name="T41" fmla="*/ 76 h 166"/>
                <a:gd name="T42" fmla="*/ 41 w 103"/>
                <a:gd name="T43" fmla="*/ 71 h 166"/>
                <a:gd name="T44" fmla="*/ 37 w 103"/>
                <a:gd name="T45" fmla="*/ 66 h 166"/>
                <a:gd name="T46" fmla="*/ 34 w 103"/>
                <a:gd name="T47" fmla="*/ 61 h 166"/>
                <a:gd name="T48" fmla="*/ 31 w 103"/>
                <a:gd name="T49" fmla="*/ 56 h 166"/>
                <a:gd name="T50" fmla="*/ 28 w 103"/>
                <a:gd name="T51" fmla="*/ 51 h 166"/>
                <a:gd name="T52" fmla="*/ 25 w 103"/>
                <a:gd name="T53" fmla="*/ 46 h 166"/>
                <a:gd name="T54" fmla="*/ 24 w 103"/>
                <a:gd name="T55" fmla="*/ 42 h 166"/>
                <a:gd name="T56" fmla="*/ 20 w 103"/>
                <a:gd name="T57" fmla="*/ 37 h 166"/>
                <a:gd name="T58" fmla="*/ 17 w 103"/>
                <a:gd name="T59" fmla="*/ 32 h 166"/>
                <a:gd name="T60" fmla="*/ 14 w 103"/>
                <a:gd name="T61" fmla="*/ 26 h 166"/>
                <a:gd name="T62" fmla="*/ 11 w 103"/>
                <a:gd name="T63" fmla="*/ 22 h 166"/>
                <a:gd name="T64" fmla="*/ 8 w 103"/>
                <a:gd name="T65" fmla="*/ 16 h 166"/>
                <a:gd name="T66" fmla="*/ 6 w 103"/>
                <a:gd name="T67" fmla="*/ 11 h 166"/>
                <a:gd name="T68" fmla="*/ 2 w 103"/>
                <a:gd name="T69" fmla="*/ 7 h 166"/>
                <a:gd name="T70" fmla="*/ 0 w 103"/>
                <a:gd name="T71" fmla="*/ 2 h 166"/>
                <a:gd name="T72" fmla="*/ 2 w 103"/>
                <a:gd name="T73" fmla="*/ 1 h 166"/>
                <a:gd name="T74" fmla="*/ 4 w 103"/>
                <a:gd name="T75" fmla="*/ 0 h 166"/>
                <a:gd name="T76" fmla="*/ 4 w 103"/>
                <a:gd name="T77" fmla="*/ 0 h 1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66">
                  <a:moveTo>
                    <a:pt x="8" y="0"/>
                  </a:moveTo>
                  <a:lnTo>
                    <a:pt x="8" y="2"/>
                  </a:lnTo>
                  <a:lnTo>
                    <a:pt x="12" y="8"/>
                  </a:lnTo>
                  <a:lnTo>
                    <a:pt x="15" y="15"/>
                  </a:lnTo>
                  <a:lnTo>
                    <a:pt x="23" y="25"/>
                  </a:lnTo>
                  <a:lnTo>
                    <a:pt x="27" y="34"/>
                  </a:lnTo>
                  <a:lnTo>
                    <a:pt x="34" y="46"/>
                  </a:lnTo>
                  <a:lnTo>
                    <a:pt x="38" y="52"/>
                  </a:lnTo>
                  <a:lnTo>
                    <a:pt x="42" y="57"/>
                  </a:lnTo>
                  <a:lnTo>
                    <a:pt x="46" y="65"/>
                  </a:lnTo>
                  <a:lnTo>
                    <a:pt x="50" y="72"/>
                  </a:lnTo>
                  <a:lnTo>
                    <a:pt x="57" y="86"/>
                  </a:lnTo>
                  <a:lnTo>
                    <a:pt x="65" y="99"/>
                  </a:lnTo>
                  <a:lnTo>
                    <a:pt x="72" y="110"/>
                  </a:lnTo>
                  <a:lnTo>
                    <a:pt x="80" y="124"/>
                  </a:lnTo>
                  <a:lnTo>
                    <a:pt x="86" y="135"/>
                  </a:lnTo>
                  <a:lnTo>
                    <a:pt x="93" y="145"/>
                  </a:lnTo>
                  <a:lnTo>
                    <a:pt x="97" y="154"/>
                  </a:lnTo>
                  <a:lnTo>
                    <a:pt x="103" y="164"/>
                  </a:lnTo>
                  <a:lnTo>
                    <a:pt x="93" y="166"/>
                  </a:lnTo>
                  <a:lnTo>
                    <a:pt x="86" y="154"/>
                  </a:lnTo>
                  <a:lnTo>
                    <a:pt x="82" y="143"/>
                  </a:lnTo>
                  <a:lnTo>
                    <a:pt x="74" y="133"/>
                  </a:lnTo>
                  <a:lnTo>
                    <a:pt x="69" y="124"/>
                  </a:lnTo>
                  <a:lnTo>
                    <a:pt x="63" y="114"/>
                  </a:lnTo>
                  <a:lnTo>
                    <a:pt x="57" y="103"/>
                  </a:lnTo>
                  <a:lnTo>
                    <a:pt x="51" y="93"/>
                  </a:lnTo>
                  <a:lnTo>
                    <a:pt x="48" y="86"/>
                  </a:lnTo>
                  <a:lnTo>
                    <a:pt x="40" y="74"/>
                  </a:lnTo>
                  <a:lnTo>
                    <a:pt x="34" y="65"/>
                  </a:lnTo>
                  <a:lnTo>
                    <a:pt x="29" y="53"/>
                  </a:lnTo>
                  <a:lnTo>
                    <a:pt x="23" y="44"/>
                  </a:lnTo>
                  <a:lnTo>
                    <a:pt x="17" y="33"/>
                  </a:lnTo>
                  <a:lnTo>
                    <a:pt x="12" y="23"/>
                  </a:lnTo>
                  <a:lnTo>
                    <a:pt x="4" y="14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Freeform 237"/>
            <p:cNvSpPr>
              <a:spLocks/>
            </p:cNvSpPr>
            <p:nvPr/>
          </p:nvSpPr>
          <p:spPr bwMode="auto">
            <a:xfrm>
              <a:off x="864" y="3802"/>
              <a:ext cx="50" cy="81"/>
            </a:xfrm>
            <a:custGeom>
              <a:avLst/>
              <a:gdLst>
                <a:gd name="T0" fmla="*/ 4 w 100"/>
                <a:gd name="T1" fmla="*/ 0 h 164"/>
                <a:gd name="T2" fmla="*/ 4 w 100"/>
                <a:gd name="T3" fmla="*/ 0 h 164"/>
                <a:gd name="T4" fmla="*/ 6 w 100"/>
                <a:gd name="T5" fmla="*/ 3 h 164"/>
                <a:gd name="T6" fmla="*/ 8 w 100"/>
                <a:gd name="T7" fmla="*/ 7 h 164"/>
                <a:gd name="T8" fmla="*/ 11 w 100"/>
                <a:gd name="T9" fmla="*/ 11 h 164"/>
                <a:gd name="T10" fmla="*/ 13 w 100"/>
                <a:gd name="T11" fmla="*/ 16 h 164"/>
                <a:gd name="T12" fmla="*/ 17 w 100"/>
                <a:gd name="T13" fmla="*/ 22 h 164"/>
                <a:gd name="T14" fmla="*/ 19 w 100"/>
                <a:gd name="T15" fmla="*/ 25 h 164"/>
                <a:gd name="T16" fmla="*/ 21 w 100"/>
                <a:gd name="T17" fmla="*/ 28 h 164"/>
                <a:gd name="T18" fmla="*/ 23 w 100"/>
                <a:gd name="T19" fmla="*/ 32 h 164"/>
                <a:gd name="T20" fmla="*/ 25 w 100"/>
                <a:gd name="T21" fmla="*/ 35 h 164"/>
                <a:gd name="T22" fmla="*/ 29 w 100"/>
                <a:gd name="T23" fmla="*/ 41 h 164"/>
                <a:gd name="T24" fmla="*/ 32 w 100"/>
                <a:gd name="T25" fmla="*/ 48 h 164"/>
                <a:gd name="T26" fmla="*/ 36 w 100"/>
                <a:gd name="T27" fmla="*/ 54 h 164"/>
                <a:gd name="T28" fmla="*/ 40 w 100"/>
                <a:gd name="T29" fmla="*/ 61 h 164"/>
                <a:gd name="T30" fmla="*/ 43 w 100"/>
                <a:gd name="T31" fmla="*/ 66 h 164"/>
                <a:gd name="T32" fmla="*/ 46 w 100"/>
                <a:gd name="T33" fmla="*/ 72 h 164"/>
                <a:gd name="T34" fmla="*/ 49 w 100"/>
                <a:gd name="T35" fmla="*/ 75 h 164"/>
                <a:gd name="T36" fmla="*/ 50 w 100"/>
                <a:gd name="T37" fmla="*/ 80 h 164"/>
                <a:gd name="T38" fmla="*/ 47 w 100"/>
                <a:gd name="T39" fmla="*/ 81 h 164"/>
                <a:gd name="T40" fmla="*/ 43 w 100"/>
                <a:gd name="T41" fmla="*/ 75 h 164"/>
                <a:gd name="T42" fmla="*/ 40 w 100"/>
                <a:gd name="T43" fmla="*/ 71 h 164"/>
                <a:gd name="T44" fmla="*/ 37 w 100"/>
                <a:gd name="T45" fmla="*/ 65 h 164"/>
                <a:gd name="T46" fmla="*/ 34 w 100"/>
                <a:gd name="T47" fmla="*/ 60 h 164"/>
                <a:gd name="T48" fmla="*/ 31 w 100"/>
                <a:gd name="T49" fmla="*/ 54 h 164"/>
                <a:gd name="T50" fmla="*/ 29 w 100"/>
                <a:gd name="T51" fmla="*/ 50 h 164"/>
                <a:gd name="T52" fmla="*/ 26 w 100"/>
                <a:gd name="T53" fmla="*/ 45 h 164"/>
                <a:gd name="T54" fmla="*/ 23 w 100"/>
                <a:gd name="T55" fmla="*/ 41 h 164"/>
                <a:gd name="T56" fmla="*/ 19 w 100"/>
                <a:gd name="T57" fmla="*/ 35 h 164"/>
                <a:gd name="T58" fmla="*/ 17 w 100"/>
                <a:gd name="T59" fmla="*/ 31 h 164"/>
                <a:gd name="T60" fmla="*/ 14 w 100"/>
                <a:gd name="T61" fmla="*/ 26 h 164"/>
                <a:gd name="T62" fmla="*/ 11 w 100"/>
                <a:gd name="T63" fmla="*/ 22 h 164"/>
                <a:gd name="T64" fmla="*/ 8 w 100"/>
                <a:gd name="T65" fmla="*/ 16 h 164"/>
                <a:gd name="T66" fmla="*/ 5 w 100"/>
                <a:gd name="T67" fmla="*/ 10 h 164"/>
                <a:gd name="T68" fmla="*/ 2 w 100"/>
                <a:gd name="T69" fmla="*/ 6 h 164"/>
                <a:gd name="T70" fmla="*/ 0 w 100"/>
                <a:gd name="T71" fmla="*/ 1 h 164"/>
                <a:gd name="T72" fmla="*/ 2 w 100"/>
                <a:gd name="T73" fmla="*/ 0 h 164"/>
                <a:gd name="T74" fmla="*/ 4 w 100"/>
                <a:gd name="T75" fmla="*/ 0 h 164"/>
                <a:gd name="T76" fmla="*/ 4 w 100"/>
                <a:gd name="T77" fmla="*/ 0 h 1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0" h="164">
                  <a:moveTo>
                    <a:pt x="7" y="0"/>
                  </a:moveTo>
                  <a:lnTo>
                    <a:pt x="7" y="0"/>
                  </a:lnTo>
                  <a:lnTo>
                    <a:pt x="11" y="6"/>
                  </a:lnTo>
                  <a:lnTo>
                    <a:pt x="15" y="14"/>
                  </a:lnTo>
                  <a:lnTo>
                    <a:pt x="21" y="23"/>
                  </a:lnTo>
                  <a:lnTo>
                    <a:pt x="26" y="33"/>
                  </a:lnTo>
                  <a:lnTo>
                    <a:pt x="34" y="44"/>
                  </a:lnTo>
                  <a:lnTo>
                    <a:pt x="38" y="50"/>
                  </a:lnTo>
                  <a:lnTo>
                    <a:pt x="41" y="57"/>
                  </a:lnTo>
                  <a:lnTo>
                    <a:pt x="45" y="65"/>
                  </a:lnTo>
                  <a:lnTo>
                    <a:pt x="49" y="71"/>
                  </a:lnTo>
                  <a:lnTo>
                    <a:pt x="57" y="84"/>
                  </a:lnTo>
                  <a:lnTo>
                    <a:pt x="64" y="97"/>
                  </a:lnTo>
                  <a:lnTo>
                    <a:pt x="72" y="110"/>
                  </a:lnTo>
                  <a:lnTo>
                    <a:pt x="79" y="124"/>
                  </a:lnTo>
                  <a:lnTo>
                    <a:pt x="85" y="133"/>
                  </a:lnTo>
                  <a:lnTo>
                    <a:pt x="91" y="145"/>
                  </a:lnTo>
                  <a:lnTo>
                    <a:pt x="97" y="152"/>
                  </a:lnTo>
                  <a:lnTo>
                    <a:pt x="100" y="162"/>
                  </a:lnTo>
                  <a:lnTo>
                    <a:pt x="93" y="164"/>
                  </a:lnTo>
                  <a:lnTo>
                    <a:pt x="85" y="152"/>
                  </a:lnTo>
                  <a:lnTo>
                    <a:pt x="79" y="143"/>
                  </a:lnTo>
                  <a:lnTo>
                    <a:pt x="74" y="131"/>
                  </a:lnTo>
                  <a:lnTo>
                    <a:pt x="68" y="122"/>
                  </a:lnTo>
                  <a:lnTo>
                    <a:pt x="62" y="110"/>
                  </a:lnTo>
                  <a:lnTo>
                    <a:pt x="57" y="101"/>
                  </a:lnTo>
                  <a:lnTo>
                    <a:pt x="51" y="91"/>
                  </a:lnTo>
                  <a:lnTo>
                    <a:pt x="45" y="82"/>
                  </a:lnTo>
                  <a:lnTo>
                    <a:pt x="38" y="71"/>
                  </a:lnTo>
                  <a:lnTo>
                    <a:pt x="34" y="63"/>
                  </a:lnTo>
                  <a:lnTo>
                    <a:pt x="28" y="52"/>
                  </a:lnTo>
                  <a:lnTo>
                    <a:pt x="22" y="44"/>
                  </a:lnTo>
                  <a:lnTo>
                    <a:pt x="15" y="33"/>
                  </a:lnTo>
                  <a:lnTo>
                    <a:pt x="9" y="21"/>
                  </a:lnTo>
                  <a:lnTo>
                    <a:pt x="3" y="12"/>
                  </a:lnTo>
                  <a:lnTo>
                    <a:pt x="0" y="2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Freeform 238"/>
            <p:cNvSpPr>
              <a:spLocks/>
            </p:cNvSpPr>
            <p:nvPr/>
          </p:nvSpPr>
          <p:spPr bwMode="auto">
            <a:xfrm>
              <a:off x="845" y="3798"/>
              <a:ext cx="51" cy="82"/>
            </a:xfrm>
            <a:custGeom>
              <a:avLst/>
              <a:gdLst>
                <a:gd name="T0" fmla="*/ 5 w 102"/>
                <a:gd name="T1" fmla="*/ 0 h 163"/>
                <a:gd name="T2" fmla="*/ 5 w 102"/>
                <a:gd name="T3" fmla="*/ 1 h 163"/>
                <a:gd name="T4" fmla="*/ 7 w 102"/>
                <a:gd name="T5" fmla="*/ 4 h 163"/>
                <a:gd name="T6" fmla="*/ 9 w 102"/>
                <a:gd name="T7" fmla="*/ 7 h 163"/>
                <a:gd name="T8" fmla="*/ 11 w 102"/>
                <a:gd name="T9" fmla="*/ 11 h 163"/>
                <a:gd name="T10" fmla="*/ 13 w 102"/>
                <a:gd name="T11" fmla="*/ 16 h 163"/>
                <a:gd name="T12" fmla="*/ 17 w 102"/>
                <a:gd name="T13" fmla="*/ 23 h 163"/>
                <a:gd name="T14" fmla="*/ 21 w 102"/>
                <a:gd name="T15" fmla="*/ 29 h 163"/>
                <a:gd name="T16" fmla="*/ 25 w 102"/>
                <a:gd name="T17" fmla="*/ 36 h 163"/>
                <a:gd name="T18" fmla="*/ 29 w 102"/>
                <a:gd name="T19" fmla="*/ 42 h 163"/>
                <a:gd name="T20" fmla="*/ 32 w 102"/>
                <a:gd name="T21" fmla="*/ 49 h 163"/>
                <a:gd name="T22" fmla="*/ 36 w 102"/>
                <a:gd name="T23" fmla="*/ 55 h 163"/>
                <a:gd name="T24" fmla="*/ 40 w 102"/>
                <a:gd name="T25" fmla="*/ 62 h 163"/>
                <a:gd name="T26" fmla="*/ 43 w 102"/>
                <a:gd name="T27" fmla="*/ 67 h 163"/>
                <a:gd name="T28" fmla="*/ 47 w 102"/>
                <a:gd name="T29" fmla="*/ 72 h 163"/>
                <a:gd name="T30" fmla="*/ 49 w 102"/>
                <a:gd name="T31" fmla="*/ 76 h 163"/>
                <a:gd name="T32" fmla="*/ 51 w 102"/>
                <a:gd name="T33" fmla="*/ 81 h 163"/>
                <a:gd name="T34" fmla="*/ 47 w 102"/>
                <a:gd name="T35" fmla="*/ 82 h 163"/>
                <a:gd name="T36" fmla="*/ 43 w 102"/>
                <a:gd name="T37" fmla="*/ 76 h 163"/>
                <a:gd name="T38" fmla="*/ 40 w 102"/>
                <a:gd name="T39" fmla="*/ 71 h 163"/>
                <a:gd name="T40" fmla="*/ 37 w 102"/>
                <a:gd name="T41" fmla="*/ 66 h 163"/>
                <a:gd name="T42" fmla="*/ 34 w 102"/>
                <a:gd name="T43" fmla="*/ 61 h 163"/>
                <a:gd name="T44" fmla="*/ 31 w 102"/>
                <a:gd name="T45" fmla="*/ 56 h 163"/>
                <a:gd name="T46" fmla="*/ 29 w 102"/>
                <a:gd name="T47" fmla="*/ 51 h 163"/>
                <a:gd name="T48" fmla="*/ 26 w 102"/>
                <a:gd name="T49" fmla="*/ 47 h 163"/>
                <a:gd name="T50" fmla="*/ 23 w 102"/>
                <a:gd name="T51" fmla="*/ 42 h 163"/>
                <a:gd name="T52" fmla="*/ 20 w 102"/>
                <a:gd name="T53" fmla="*/ 36 h 163"/>
                <a:gd name="T54" fmla="*/ 17 w 102"/>
                <a:gd name="T55" fmla="*/ 31 h 163"/>
                <a:gd name="T56" fmla="*/ 13 w 102"/>
                <a:gd name="T57" fmla="*/ 27 h 163"/>
                <a:gd name="T58" fmla="*/ 11 w 102"/>
                <a:gd name="T59" fmla="*/ 22 h 163"/>
                <a:gd name="T60" fmla="*/ 9 w 102"/>
                <a:gd name="T61" fmla="*/ 16 h 163"/>
                <a:gd name="T62" fmla="*/ 6 w 102"/>
                <a:gd name="T63" fmla="*/ 11 h 163"/>
                <a:gd name="T64" fmla="*/ 3 w 102"/>
                <a:gd name="T65" fmla="*/ 6 h 163"/>
                <a:gd name="T66" fmla="*/ 0 w 102"/>
                <a:gd name="T67" fmla="*/ 1 h 163"/>
                <a:gd name="T68" fmla="*/ 2 w 102"/>
                <a:gd name="T69" fmla="*/ 1 h 163"/>
                <a:gd name="T70" fmla="*/ 5 w 102"/>
                <a:gd name="T71" fmla="*/ 0 h 163"/>
                <a:gd name="T72" fmla="*/ 5 w 102"/>
                <a:gd name="T73" fmla="*/ 0 h 1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63">
                  <a:moveTo>
                    <a:pt x="9" y="0"/>
                  </a:moveTo>
                  <a:lnTo>
                    <a:pt x="9" y="2"/>
                  </a:lnTo>
                  <a:lnTo>
                    <a:pt x="13" y="7"/>
                  </a:lnTo>
                  <a:lnTo>
                    <a:pt x="17" y="13"/>
                  </a:lnTo>
                  <a:lnTo>
                    <a:pt x="22" y="22"/>
                  </a:lnTo>
                  <a:lnTo>
                    <a:pt x="26" y="32"/>
                  </a:lnTo>
                  <a:lnTo>
                    <a:pt x="34" y="45"/>
                  </a:lnTo>
                  <a:lnTo>
                    <a:pt x="41" y="57"/>
                  </a:lnTo>
                  <a:lnTo>
                    <a:pt x="49" y="72"/>
                  </a:lnTo>
                  <a:lnTo>
                    <a:pt x="57" y="83"/>
                  </a:lnTo>
                  <a:lnTo>
                    <a:pt x="64" y="97"/>
                  </a:lnTo>
                  <a:lnTo>
                    <a:pt x="72" y="110"/>
                  </a:lnTo>
                  <a:lnTo>
                    <a:pt x="79" y="123"/>
                  </a:lnTo>
                  <a:lnTo>
                    <a:pt x="85" y="133"/>
                  </a:lnTo>
                  <a:lnTo>
                    <a:pt x="93" y="144"/>
                  </a:lnTo>
                  <a:lnTo>
                    <a:pt x="97" y="152"/>
                  </a:lnTo>
                  <a:lnTo>
                    <a:pt x="102" y="161"/>
                  </a:lnTo>
                  <a:lnTo>
                    <a:pt x="93" y="163"/>
                  </a:lnTo>
                  <a:lnTo>
                    <a:pt x="85" y="152"/>
                  </a:lnTo>
                  <a:lnTo>
                    <a:pt x="79" y="142"/>
                  </a:lnTo>
                  <a:lnTo>
                    <a:pt x="74" y="131"/>
                  </a:lnTo>
                  <a:lnTo>
                    <a:pt x="68" y="121"/>
                  </a:lnTo>
                  <a:lnTo>
                    <a:pt x="62" y="112"/>
                  </a:lnTo>
                  <a:lnTo>
                    <a:pt x="57" y="102"/>
                  </a:lnTo>
                  <a:lnTo>
                    <a:pt x="51" y="93"/>
                  </a:lnTo>
                  <a:lnTo>
                    <a:pt x="45" y="83"/>
                  </a:lnTo>
                  <a:lnTo>
                    <a:pt x="40" y="72"/>
                  </a:lnTo>
                  <a:lnTo>
                    <a:pt x="34" y="62"/>
                  </a:lnTo>
                  <a:lnTo>
                    <a:pt x="26" y="53"/>
                  </a:lnTo>
                  <a:lnTo>
                    <a:pt x="22" y="43"/>
                  </a:lnTo>
                  <a:lnTo>
                    <a:pt x="17" y="32"/>
                  </a:lnTo>
                  <a:lnTo>
                    <a:pt x="11" y="22"/>
                  </a:lnTo>
                  <a:lnTo>
                    <a:pt x="5" y="11"/>
                  </a:lnTo>
                  <a:lnTo>
                    <a:pt x="0" y="2"/>
                  </a:lnTo>
                  <a:lnTo>
                    <a:pt x="3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2" name="Freeform 239"/>
            <p:cNvSpPr>
              <a:spLocks/>
            </p:cNvSpPr>
            <p:nvPr/>
          </p:nvSpPr>
          <p:spPr bwMode="auto">
            <a:xfrm>
              <a:off x="829" y="3792"/>
              <a:ext cx="50" cy="82"/>
            </a:xfrm>
            <a:custGeom>
              <a:avLst/>
              <a:gdLst>
                <a:gd name="T0" fmla="*/ 4 w 101"/>
                <a:gd name="T1" fmla="*/ 0 h 164"/>
                <a:gd name="T2" fmla="*/ 4 w 101"/>
                <a:gd name="T3" fmla="*/ 1 h 164"/>
                <a:gd name="T4" fmla="*/ 5 w 101"/>
                <a:gd name="T5" fmla="*/ 3 h 164"/>
                <a:gd name="T6" fmla="*/ 7 w 101"/>
                <a:gd name="T7" fmla="*/ 7 h 164"/>
                <a:gd name="T8" fmla="*/ 10 w 101"/>
                <a:gd name="T9" fmla="*/ 12 h 164"/>
                <a:gd name="T10" fmla="*/ 13 w 101"/>
                <a:gd name="T11" fmla="*/ 17 h 164"/>
                <a:gd name="T12" fmla="*/ 17 w 101"/>
                <a:gd name="T13" fmla="*/ 22 h 164"/>
                <a:gd name="T14" fmla="*/ 19 w 101"/>
                <a:gd name="T15" fmla="*/ 26 h 164"/>
                <a:gd name="T16" fmla="*/ 21 w 101"/>
                <a:gd name="T17" fmla="*/ 29 h 164"/>
                <a:gd name="T18" fmla="*/ 23 w 101"/>
                <a:gd name="T19" fmla="*/ 33 h 164"/>
                <a:gd name="T20" fmla="*/ 25 w 101"/>
                <a:gd name="T21" fmla="*/ 36 h 164"/>
                <a:gd name="T22" fmla="*/ 27 w 101"/>
                <a:gd name="T23" fmla="*/ 42 h 164"/>
                <a:gd name="T24" fmla="*/ 31 w 101"/>
                <a:gd name="T25" fmla="*/ 49 h 164"/>
                <a:gd name="T26" fmla="*/ 35 w 101"/>
                <a:gd name="T27" fmla="*/ 55 h 164"/>
                <a:gd name="T28" fmla="*/ 40 w 101"/>
                <a:gd name="T29" fmla="*/ 62 h 164"/>
                <a:gd name="T30" fmla="*/ 43 w 101"/>
                <a:gd name="T31" fmla="*/ 67 h 164"/>
                <a:gd name="T32" fmla="*/ 46 w 101"/>
                <a:gd name="T33" fmla="*/ 73 h 164"/>
                <a:gd name="T34" fmla="*/ 48 w 101"/>
                <a:gd name="T35" fmla="*/ 77 h 164"/>
                <a:gd name="T36" fmla="*/ 50 w 101"/>
                <a:gd name="T37" fmla="*/ 81 h 164"/>
                <a:gd name="T38" fmla="*/ 46 w 101"/>
                <a:gd name="T39" fmla="*/ 82 h 164"/>
                <a:gd name="T40" fmla="*/ 43 w 101"/>
                <a:gd name="T41" fmla="*/ 77 h 164"/>
                <a:gd name="T42" fmla="*/ 40 w 101"/>
                <a:gd name="T43" fmla="*/ 72 h 164"/>
                <a:gd name="T44" fmla="*/ 37 w 101"/>
                <a:gd name="T45" fmla="*/ 67 h 164"/>
                <a:gd name="T46" fmla="*/ 33 w 101"/>
                <a:gd name="T47" fmla="*/ 61 h 164"/>
                <a:gd name="T48" fmla="*/ 30 w 101"/>
                <a:gd name="T49" fmla="*/ 56 h 164"/>
                <a:gd name="T50" fmla="*/ 27 w 101"/>
                <a:gd name="T51" fmla="*/ 52 h 164"/>
                <a:gd name="T52" fmla="*/ 25 w 101"/>
                <a:gd name="T53" fmla="*/ 47 h 164"/>
                <a:gd name="T54" fmla="*/ 23 w 101"/>
                <a:gd name="T55" fmla="*/ 42 h 164"/>
                <a:gd name="T56" fmla="*/ 19 w 101"/>
                <a:gd name="T57" fmla="*/ 36 h 164"/>
                <a:gd name="T58" fmla="*/ 16 w 101"/>
                <a:gd name="T59" fmla="*/ 32 h 164"/>
                <a:gd name="T60" fmla="*/ 13 w 101"/>
                <a:gd name="T61" fmla="*/ 27 h 164"/>
                <a:gd name="T62" fmla="*/ 10 w 101"/>
                <a:gd name="T63" fmla="*/ 22 h 164"/>
                <a:gd name="T64" fmla="*/ 8 w 101"/>
                <a:gd name="T65" fmla="*/ 17 h 164"/>
                <a:gd name="T66" fmla="*/ 5 w 101"/>
                <a:gd name="T67" fmla="*/ 12 h 164"/>
                <a:gd name="T68" fmla="*/ 2 w 101"/>
                <a:gd name="T69" fmla="*/ 7 h 164"/>
                <a:gd name="T70" fmla="*/ 0 w 101"/>
                <a:gd name="T71" fmla="*/ 1 h 164"/>
                <a:gd name="T72" fmla="*/ 1 w 101"/>
                <a:gd name="T73" fmla="*/ 1 h 164"/>
                <a:gd name="T74" fmla="*/ 4 w 101"/>
                <a:gd name="T75" fmla="*/ 0 h 164"/>
                <a:gd name="T76" fmla="*/ 4 w 101"/>
                <a:gd name="T77" fmla="*/ 0 h 1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1" h="164">
                  <a:moveTo>
                    <a:pt x="8" y="0"/>
                  </a:moveTo>
                  <a:lnTo>
                    <a:pt x="8" y="2"/>
                  </a:lnTo>
                  <a:lnTo>
                    <a:pt x="10" y="6"/>
                  </a:lnTo>
                  <a:lnTo>
                    <a:pt x="14" y="14"/>
                  </a:lnTo>
                  <a:lnTo>
                    <a:pt x="21" y="23"/>
                  </a:lnTo>
                  <a:lnTo>
                    <a:pt x="27" y="34"/>
                  </a:lnTo>
                  <a:lnTo>
                    <a:pt x="35" y="44"/>
                  </a:lnTo>
                  <a:lnTo>
                    <a:pt x="38" y="52"/>
                  </a:lnTo>
                  <a:lnTo>
                    <a:pt x="42" y="57"/>
                  </a:lnTo>
                  <a:lnTo>
                    <a:pt x="46" y="65"/>
                  </a:lnTo>
                  <a:lnTo>
                    <a:pt x="50" y="72"/>
                  </a:lnTo>
                  <a:lnTo>
                    <a:pt x="55" y="84"/>
                  </a:lnTo>
                  <a:lnTo>
                    <a:pt x="63" y="97"/>
                  </a:lnTo>
                  <a:lnTo>
                    <a:pt x="71" y="110"/>
                  </a:lnTo>
                  <a:lnTo>
                    <a:pt x="80" y="124"/>
                  </a:lnTo>
                  <a:lnTo>
                    <a:pt x="86" y="133"/>
                  </a:lnTo>
                  <a:lnTo>
                    <a:pt x="92" y="145"/>
                  </a:lnTo>
                  <a:lnTo>
                    <a:pt x="97" y="154"/>
                  </a:lnTo>
                  <a:lnTo>
                    <a:pt x="101" y="162"/>
                  </a:lnTo>
                  <a:lnTo>
                    <a:pt x="93" y="164"/>
                  </a:lnTo>
                  <a:lnTo>
                    <a:pt x="86" y="154"/>
                  </a:lnTo>
                  <a:lnTo>
                    <a:pt x="80" y="143"/>
                  </a:lnTo>
                  <a:lnTo>
                    <a:pt x="74" y="133"/>
                  </a:lnTo>
                  <a:lnTo>
                    <a:pt x="67" y="122"/>
                  </a:lnTo>
                  <a:lnTo>
                    <a:pt x="61" y="112"/>
                  </a:lnTo>
                  <a:lnTo>
                    <a:pt x="55" y="103"/>
                  </a:lnTo>
                  <a:lnTo>
                    <a:pt x="50" y="93"/>
                  </a:lnTo>
                  <a:lnTo>
                    <a:pt x="46" y="84"/>
                  </a:lnTo>
                  <a:lnTo>
                    <a:pt x="38" y="72"/>
                  </a:lnTo>
                  <a:lnTo>
                    <a:pt x="33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3"/>
                  </a:lnTo>
                  <a:lnTo>
                    <a:pt x="10" y="23"/>
                  </a:lnTo>
                  <a:lnTo>
                    <a:pt x="4" y="14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3" name="Freeform 240"/>
            <p:cNvSpPr>
              <a:spLocks/>
            </p:cNvSpPr>
            <p:nvPr/>
          </p:nvSpPr>
          <p:spPr bwMode="auto">
            <a:xfrm>
              <a:off x="805" y="3783"/>
              <a:ext cx="51" cy="82"/>
            </a:xfrm>
            <a:custGeom>
              <a:avLst/>
              <a:gdLst>
                <a:gd name="T0" fmla="*/ 5 w 102"/>
                <a:gd name="T1" fmla="*/ 0 h 166"/>
                <a:gd name="T2" fmla="*/ 5 w 102"/>
                <a:gd name="T3" fmla="*/ 1 h 166"/>
                <a:gd name="T4" fmla="*/ 7 w 102"/>
                <a:gd name="T5" fmla="*/ 4 h 166"/>
                <a:gd name="T6" fmla="*/ 9 w 102"/>
                <a:gd name="T7" fmla="*/ 7 h 166"/>
                <a:gd name="T8" fmla="*/ 12 w 102"/>
                <a:gd name="T9" fmla="*/ 12 h 166"/>
                <a:gd name="T10" fmla="*/ 14 w 102"/>
                <a:gd name="T11" fmla="*/ 17 h 166"/>
                <a:gd name="T12" fmla="*/ 18 w 102"/>
                <a:gd name="T13" fmla="*/ 23 h 166"/>
                <a:gd name="T14" fmla="*/ 22 w 102"/>
                <a:gd name="T15" fmla="*/ 28 h 166"/>
                <a:gd name="T16" fmla="*/ 25 w 102"/>
                <a:gd name="T17" fmla="*/ 35 h 166"/>
                <a:gd name="T18" fmla="*/ 29 w 102"/>
                <a:gd name="T19" fmla="*/ 41 h 166"/>
                <a:gd name="T20" fmla="*/ 32 w 102"/>
                <a:gd name="T21" fmla="*/ 48 h 166"/>
                <a:gd name="T22" fmla="*/ 36 w 102"/>
                <a:gd name="T23" fmla="*/ 54 h 166"/>
                <a:gd name="T24" fmla="*/ 40 w 102"/>
                <a:gd name="T25" fmla="*/ 61 h 166"/>
                <a:gd name="T26" fmla="*/ 43 w 102"/>
                <a:gd name="T27" fmla="*/ 66 h 166"/>
                <a:gd name="T28" fmla="*/ 47 w 102"/>
                <a:gd name="T29" fmla="*/ 72 h 166"/>
                <a:gd name="T30" fmla="*/ 49 w 102"/>
                <a:gd name="T31" fmla="*/ 76 h 166"/>
                <a:gd name="T32" fmla="*/ 51 w 102"/>
                <a:gd name="T33" fmla="*/ 80 h 166"/>
                <a:gd name="T34" fmla="*/ 47 w 102"/>
                <a:gd name="T35" fmla="*/ 82 h 166"/>
                <a:gd name="T36" fmla="*/ 43 w 102"/>
                <a:gd name="T37" fmla="*/ 76 h 166"/>
                <a:gd name="T38" fmla="*/ 41 w 102"/>
                <a:gd name="T39" fmla="*/ 71 h 166"/>
                <a:gd name="T40" fmla="*/ 38 w 102"/>
                <a:gd name="T41" fmla="*/ 66 h 166"/>
                <a:gd name="T42" fmla="*/ 35 w 102"/>
                <a:gd name="T43" fmla="*/ 61 h 166"/>
                <a:gd name="T44" fmla="*/ 32 w 102"/>
                <a:gd name="T45" fmla="*/ 55 h 166"/>
                <a:gd name="T46" fmla="*/ 29 w 102"/>
                <a:gd name="T47" fmla="*/ 51 h 166"/>
                <a:gd name="T48" fmla="*/ 26 w 102"/>
                <a:gd name="T49" fmla="*/ 45 h 166"/>
                <a:gd name="T50" fmla="*/ 24 w 102"/>
                <a:gd name="T51" fmla="*/ 41 h 166"/>
                <a:gd name="T52" fmla="*/ 20 w 102"/>
                <a:gd name="T53" fmla="*/ 36 h 166"/>
                <a:gd name="T54" fmla="*/ 17 w 102"/>
                <a:gd name="T55" fmla="*/ 31 h 166"/>
                <a:gd name="T56" fmla="*/ 14 w 102"/>
                <a:gd name="T57" fmla="*/ 26 h 166"/>
                <a:gd name="T58" fmla="*/ 12 w 102"/>
                <a:gd name="T59" fmla="*/ 22 h 166"/>
                <a:gd name="T60" fmla="*/ 8 w 102"/>
                <a:gd name="T61" fmla="*/ 16 h 166"/>
                <a:gd name="T62" fmla="*/ 6 w 102"/>
                <a:gd name="T63" fmla="*/ 11 h 166"/>
                <a:gd name="T64" fmla="*/ 3 w 102"/>
                <a:gd name="T65" fmla="*/ 7 h 166"/>
                <a:gd name="T66" fmla="*/ 0 w 102"/>
                <a:gd name="T67" fmla="*/ 2 h 166"/>
                <a:gd name="T68" fmla="*/ 3 w 102"/>
                <a:gd name="T69" fmla="*/ 0 h 166"/>
                <a:gd name="T70" fmla="*/ 5 w 102"/>
                <a:gd name="T71" fmla="*/ 0 h 166"/>
                <a:gd name="T72" fmla="*/ 5 w 102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66">
                  <a:moveTo>
                    <a:pt x="9" y="0"/>
                  </a:moveTo>
                  <a:lnTo>
                    <a:pt x="9" y="2"/>
                  </a:lnTo>
                  <a:lnTo>
                    <a:pt x="13" y="8"/>
                  </a:lnTo>
                  <a:lnTo>
                    <a:pt x="17" y="14"/>
                  </a:lnTo>
                  <a:lnTo>
                    <a:pt x="23" y="25"/>
                  </a:lnTo>
                  <a:lnTo>
                    <a:pt x="28" y="34"/>
                  </a:lnTo>
                  <a:lnTo>
                    <a:pt x="36" y="46"/>
                  </a:lnTo>
                  <a:lnTo>
                    <a:pt x="44" y="57"/>
                  </a:lnTo>
                  <a:lnTo>
                    <a:pt x="49" y="71"/>
                  </a:lnTo>
                  <a:lnTo>
                    <a:pt x="57" y="84"/>
                  </a:lnTo>
                  <a:lnTo>
                    <a:pt x="64" y="97"/>
                  </a:lnTo>
                  <a:lnTo>
                    <a:pt x="72" y="109"/>
                  </a:lnTo>
                  <a:lnTo>
                    <a:pt x="80" y="124"/>
                  </a:lnTo>
                  <a:lnTo>
                    <a:pt x="85" y="133"/>
                  </a:lnTo>
                  <a:lnTo>
                    <a:pt x="93" y="145"/>
                  </a:lnTo>
                  <a:lnTo>
                    <a:pt x="97" y="154"/>
                  </a:lnTo>
                  <a:lnTo>
                    <a:pt x="102" y="162"/>
                  </a:lnTo>
                  <a:lnTo>
                    <a:pt x="93" y="166"/>
                  </a:lnTo>
                  <a:lnTo>
                    <a:pt x="85" y="154"/>
                  </a:lnTo>
                  <a:lnTo>
                    <a:pt x="82" y="143"/>
                  </a:lnTo>
                  <a:lnTo>
                    <a:pt x="76" y="133"/>
                  </a:lnTo>
                  <a:lnTo>
                    <a:pt x="70" y="124"/>
                  </a:lnTo>
                  <a:lnTo>
                    <a:pt x="63" y="112"/>
                  </a:lnTo>
                  <a:lnTo>
                    <a:pt x="57" y="103"/>
                  </a:lnTo>
                  <a:lnTo>
                    <a:pt x="51" y="91"/>
                  </a:lnTo>
                  <a:lnTo>
                    <a:pt x="47" y="84"/>
                  </a:lnTo>
                  <a:lnTo>
                    <a:pt x="40" y="72"/>
                  </a:lnTo>
                  <a:lnTo>
                    <a:pt x="34" y="63"/>
                  </a:lnTo>
                  <a:lnTo>
                    <a:pt x="28" y="53"/>
                  </a:lnTo>
                  <a:lnTo>
                    <a:pt x="23" y="44"/>
                  </a:lnTo>
                  <a:lnTo>
                    <a:pt x="15" y="33"/>
                  </a:lnTo>
                  <a:lnTo>
                    <a:pt x="11" y="23"/>
                  </a:lnTo>
                  <a:lnTo>
                    <a:pt x="5" y="14"/>
                  </a:lnTo>
                  <a:lnTo>
                    <a:pt x="0" y="4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4" name="Freeform 241"/>
            <p:cNvSpPr>
              <a:spLocks/>
            </p:cNvSpPr>
            <p:nvPr/>
          </p:nvSpPr>
          <p:spPr bwMode="auto">
            <a:xfrm>
              <a:off x="782" y="3776"/>
              <a:ext cx="50" cy="83"/>
            </a:xfrm>
            <a:custGeom>
              <a:avLst/>
              <a:gdLst>
                <a:gd name="T0" fmla="*/ 4 w 101"/>
                <a:gd name="T1" fmla="*/ 0 h 165"/>
                <a:gd name="T2" fmla="*/ 4 w 101"/>
                <a:gd name="T3" fmla="*/ 0 h 165"/>
                <a:gd name="T4" fmla="*/ 6 w 101"/>
                <a:gd name="T5" fmla="*/ 3 h 165"/>
                <a:gd name="T6" fmla="*/ 7 w 101"/>
                <a:gd name="T7" fmla="*/ 7 h 165"/>
                <a:gd name="T8" fmla="*/ 11 w 101"/>
                <a:gd name="T9" fmla="*/ 12 h 165"/>
                <a:gd name="T10" fmla="*/ 13 w 101"/>
                <a:gd name="T11" fmla="*/ 16 h 165"/>
                <a:gd name="T12" fmla="*/ 17 w 101"/>
                <a:gd name="T13" fmla="*/ 23 h 165"/>
                <a:gd name="T14" fmla="*/ 21 w 101"/>
                <a:gd name="T15" fmla="*/ 29 h 165"/>
                <a:gd name="T16" fmla="*/ 25 w 101"/>
                <a:gd name="T17" fmla="*/ 35 h 165"/>
                <a:gd name="T18" fmla="*/ 28 w 101"/>
                <a:gd name="T19" fmla="*/ 42 h 165"/>
                <a:gd name="T20" fmla="*/ 32 w 101"/>
                <a:gd name="T21" fmla="*/ 49 h 165"/>
                <a:gd name="T22" fmla="*/ 36 w 101"/>
                <a:gd name="T23" fmla="*/ 54 h 165"/>
                <a:gd name="T24" fmla="*/ 39 w 101"/>
                <a:gd name="T25" fmla="*/ 61 h 165"/>
                <a:gd name="T26" fmla="*/ 43 w 101"/>
                <a:gd name="T27" fmla="*/ 67 h 165"/>
                <a:gd name="T28" fmla="*/ 45 w 101"/>
                <a:gd name="T29" fmla="*/ 71 h 165"/>
                <a:gd name="T30" fmla="*/ 47 w 101"/>
                <a:gd name="T31" fmla="*/ 76 h 165"/>
                <a:gd name="T32" fmla="*/ 50 w 101"/>
                <a:gd name="T33" fmla="*/ 81 h 165"/>
                <a:gd name="T34" fmla="*/ 46 w 101"/>
                <a:gd name="T35" fmla="*/ 83 h 165"/>
                <a:gd name="T36" fmla="*/ 43 w 101"/>
                <a:gd name="T37" fmla="*/ 77 h 165"/>
                <a:gd name="T38" fmla="*/ 40 w 101"/>
                <a:gd name="T39" fmla="*/ 71 h 165"/>
                <a:gd name="T40" fmla="*/ 37 w 101"/>
                <a:gd name="T41" fmla="*/ 67 h 165"/>
                <a:gd name="T42" fmla="*/ 34 w 101"/>
                <a:gd name="T43" fmla="*/ 61 h 165"/>
                <a:gd name="T44" fmla="*/ 30 w 101"/>
                <a:gd name="T45" fmla="*/ 56 h 165"/>
                <a:gd name="T46" fmla="*/ 28 w 101"/>
                <a:gd name="T47" fmla="*/ 52 h 165"/>
                <a:gd name="T48" fmla="*/ 25 w 101"/>
                <a:gd name="T49" fmla="*/ 46 h 165"/>
                <a:gd name="T50" fmla="*/ 23 w 101"/>
                <a:gd name="T51" fmla="*/ 42 h 165"/>
                <a:gd name="T52" fmla="*/ 20 w 101"/>
                <a:gd name="T53" fmla="*/ 36 h 165"/>
                <a:gd name="T54" fmla="*/ 16 w 101"/>
                <a:gd name="T55" fmla="*/ 32 h 165"/>
                <a:gd name="T56" fmla="*/ 13 w 101"/>
                <a:gd name="T57" fmla="*/ 26 h 165"/>
                <a:gd name="T58" fmla="*/ 11 w 101"/>
                <a:gd name="T59" fmla="*/ 22 h 165"/>
                <a:gd name="T60" fmla="*/ 7 w 101"/>
                <a:gd name="T61" fmla="*/ 16 h 165"/>
                <a:gd name="T62" fmla="*/ 6 w 101"/>
                <a:gd name="T63" fmla="*/ 12 h 165"/>
                <a:gd name="T64" fmla="*/ 3 w 101"/>
                <a:gd name="T65" fmla="*/ 7 h 165"/>
                <a:gd name="T66" fmla="*/ 0 w 101"/>
                <a:gd name="T67" fmla="*/ 1 h 165"/>
                <a:gd name="T68" fmla="*/ 2 w 101"/>
                <a:gd name="T69" fmla="*/ 0 h 165"/>
                <a:gd name="T70" fmla="*/ 4 w 101"/>
                <a:gd name="T71" fmla="*/ 0 h 165"/>
                <a:gd name="T72" fmla="*/ 4 w 101"/>
                <a:gd name="T73" fmla="*/ 0 h 1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1" h="165">
                  <a:moveTo>
                    <a:pt x="8" y="0"/>
                  </a:moveTo>
                  <a:lnTo>
                    <a:pt x="8" y="0"/>
                  </a:lnTo>
                  <a:lnTo>
                    <a:pt x="12" y="6"/>
                  </a:lnTo>
                  <a:lnTo>
                    <a:pt x="15" y="13"/>
                  </a:lnTo>
                  <a:lnTo>
                    <a:pt x="23" y="23"/>
                  </a:lnTo>
                  <a:lnTo>
                    <a:pt x="27" y="32"/>
                  </a:lnTo>
                  <a:lnTo>
                    <a:pt x="34" y="46"/>
                  </a:lnTo>
                  <a:lnTo>
                    <a:pt x="42" y="57"/>
                  </a:lnTo>
                  <a:lnTo>
                    <a:pt x="50" y="70"/>
                  </a:lnTo>
                  <a:lnTo>
                    <a:pt x="57" y="84"/>
                  </a:lnTo>
                  <a:lnTo>
                    <a:pt x="65" y="97"/>
                  </a:lnTo>
                  <a:lnTo>
                    <a:pt x="72" y="108"/>
                  </a:lnTo>
                  <a:lnTo>
                    <a:pt x="78" y="122"/>
                  </a:lnTo>
                  <a:lnTo>
                    <a:pt x="86" y="133"/>
                  </a:lnTo>
                  <a:lnTo>
                    <a:pt x="91" y="142"/>
                  </a:lnTo>
                  <a:lnTo>
                    <a:pt x="95" y="152"/>
                  </a:lnTo>
                  <a:lnTo>
                    <a:pt x="101" y="161"/>
                  </a:lnTo>
                  <a:lnTo>
                    <a:pt x="93" y="165"/>
                  </a:lnTo>
                  <a:lnTo>
                    <a:pt x="86" y="154"/>
                  </a:lnTo>
                  <a:lnTo>
                    <a:pt x="80" y="142"/>
                  </a:lnTo>
                  <a:lnTo>
                    <a:pt x="74" y="133"/>
                  </a:lnTo>
                  <a:lnTo>
                    <a:pt x="69" y="122"/>
                  </a:lnTo>
                  <a:lnTo>
                    <a:pt x="61" y="112"/>
                  </a:lnTo>
                  <a:lnTo>
                    <a:pt x="57" y="103"/>
                  </a:lnTo>
                  <a:lnTo>
                    <a:pt x="51" y="91"/>
                  </a:lnTo>
                  <a:lnTo>
                    <a:pt x="46" y="84"/>
                  </a:lnTo>
                  <a:lnTo>
                    <a:pt x="40" y="72"/>
                  </a:lnTo>
                  <a:lnTo>
                    <a:pt x="32" y="63"/>
                  </a:lnTo>
                  <a:lnTo>
                    <a:pt x="27" y="51"/>
                  </a:lnTo>
                  <a:lnTo>
                    <a:pt x="23" y="44"/>
                  </a:lnTo>
                  <a:lnTo>
                    <a:pt x="15" y="32"/>
                  </a:lnTo>
                  <a:lnTo>
                    <a:pt x="12" y="23"/>
                  </a:lnTo>
                  <a:lnTo>
                    <a:pt x="6" y="13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5" name="Freeform 242"/>
            <p:cNvSpPr>
              <a:spLocks/>
            </p:cNvSpPr>
            <p:nvPr/>
          </p:nvSpPr>
          <p:spPr bwMode="auto">
            <a:xfrm>
              <a:off x="909" y="3804"/>
              <a:ext cx="51" cy="81"/>
            </a:xfrm>
            <a:custGeom>
              <a:avLst/>
              <a:gdLst>
                <a:gd name="T0" fmla="*/ 4 w 101"/>
                <a:gd name="T1" fmla="*/ 0 h 164"/>
                <a:gd name="T2" fmla="*/ 4 w 101"/>
                <a:gd name="T3" fmla="*/ 0 h 164"/>
                <a:gd name="T4" fmla="*/ 5 w 101"/>
                <a:gd name="T5" fmla="*/ 4 h 164"/>
                <a:gd name="T6" fmla="*/ 7 w 101"/>
                <a:gd name="T7" fmla="*/ 6 h 164"/>
                <a:gd name="T8" fmla="*/ 11 w 101"/>
                <a:gd name="T9" fmla="*/ 11 h 164"/>
                <a:gd name="T10" fmla="*/ 13 w 101"/>
                <a:gd name="T11" fmla="*/ 16 h 164"/>
                <a:gd name="T12" fmla="*/ 17 w 101"/>
                <a:gd name="T13" fmla="*/ 23 h 164"/>
                <a:gd name="T14" fmla="*/ 21 w 101"/>
                <a:gd name="T15" fmla="*/ 28 h 164"/>
                <a:gd name="T16" fmla="*/ 25 w 101"/>
                <a:gd name="T17" fmla="*/ 35 h 164"/>
                <a:gd name="T18" fmla="*/ 28 w 101"/>
                <a:gd name="T19" fmla="*/ 41 h 164"/>
                <a:gd name="T20" fmla="*/ 32 w 101"/>
                <a:gd name="T21" fmla="*/ 48 h 164"/>
                <a:gd name="T22" fmla="*/ 35 w 101"/>
                <a:gd name="T23" fmla="*/ 54 h 164"/>
                <a:gd name="T24" fmla="*/ 40 w 101"/>
                <a:gd name="T25" fmla="*/ 61 h 164"/>
                <a:gd name="T26" fmla="*/ 43 w 101"/>
                <a:gd name="T27" fmla="*/ 66 h 164"/>
                <a:gd name="T28" fmla="*/ 46 w 101"/>
                <a:gd name="T29" fmla="*/ 72 h 164"/>
                <a:gd name="T30" fmla="*/ 49 w 101"/>
                <a:gd name="T31" fmla="*/ 75 h 164"/>
                <a:gd name="T32" fmla="*/ 51 w 101"/>
                <a:gd name="T33" fmla="*/ 80 h 164"/>
                <a:gd name="T34" fmla="*/ 47 w 101"/>
                <a:gd name="T35" fmla="*/ 81 h 164"/>
                <a:gd name="T36" fmla="*/ 43 w 101"/>
                <a:gd name="T37" fmla="*/ 75 h 164"/>
                <a:gd name="T38" fmla="*/ 40 w 101"/>
                <a:gd name="T39" fmla="*/ 70 h 164"/>
                <a:gd name="T40" fmla="*/ 36 w 101"/>
                <a:gd name="T41" fmla="*/ 65 h 164"/>
                <a:gd name="T42" fmla="*/ 33 w 101"/>
                <a:gd name="T43" fmla="*/ 60 h 164"/>
                <a:gd name="T44" fmla="*/ 31 w 101"/>
                <a:gd name="T45" fmla="*/ 54 h 164"/>
                <a:gd name="T46" fmla="*/ 28 w 101"/>
                <a:gd name="T47" fmla="*/ 50 h 164"/>
                <a:gd name="T48" fmla="*/ 25 w 101"/>
                <a:gd name="T49" fmla="*/ 45 h 164"/>
                <a:gd name="T50" fmla="*/ 23 w 101"/>
                <a:gd name="T51" fmla="*/ 41 h 164"/>
                <a:gd name="T52" fmla="*/ 19 w 101"/>
                <a:gd name="T53" fmla="*/ 35 h 164"/>
                <a:gd name="T54" fmla="*/ 16 w 101"/>
                <a:gd name="T55" fmla="*/ 31 h 164"/>
                <a:gd name="T56" fmla="*/ 13 w 101"/>
                <a:gd name="T57" fmla="*/ 25 h 164"/>
                <a:gd name="T58" fmla="*/ 11 w 101"/>
                <a:gd name="T59" fmla="*/ 21 h 164"/>
                <a:gd name="T60" fmla="*/ 8 w 101"/>
                <a:gd name="T61" fmla="*/ 16 h 164"/>
                <a:gd name="T62" fmla="*/ 5 w 101"/>
                <a:gd name="T63" fmla="*/ 10 h 164"/>
                <a:gd name="T64" fmla="*/ 2 w 101"/>
                <a:gd name="T65" fmla="*/ 5 h 164"/>
                <a:gd name="T66" fmla="*/ 0 w 101"/>
                <a:gd name="T67" fmla="*/ 1 h 164"/>
                <a:gd name="T68" fmla="*/ 2 w 101"/>
                <a:gd name="T69" fmla="*/ 0 h 164"/>
                <a:gd name="T70" fmla="*/ 4 w 101"/>
                <a:gd name="T71" fmla="*/ 0 h 164"/>
                <a:gd name="T72" fmla="*/ 4 w 101"/>
                <a:gd name="T73" fmla="*/ 0 h 1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1" h="164">
                  <a:moveTo>
                    <a:pt x="7" y="0"/>
                  </a:moveTo>
                  <a:lnTo>
                    <a:pt x="7" y="0"/>
                  </a:lnTo>
                  <a:lnTo>
                    <a:pt x="9" y="8"/>
                  </a:lnTo>
                  <a:lnTo>
                    <a:pt x="13" y="13"/>
                  </a:lnTo>
                  <a:lnTo>
                    <a:pt x="21" y="23"/>
                  </a:lnTo>
                  <a:lnTo>
                    <a:pt x="26" y="32"/>
                  </a:lnTo>
                  <a:lnTo>
                    <a:pt x="34" y="46"/>
                  </a:lnTo>
                  <a:lnTo>
                    <a:pt x="42" y="57"/>
                  </a:lnTo>
                  <a:lnTo>
                    <a:pt x="49" y="70"/>
                  </a:lnTo>
                  <a:lnTo>
                    <a:pt x="55" y="84"/>
                  </a:lnTo>
                  <a:lnTo>
                    <a:pt x="63" y="97"/>
                  </a:lnTo>
                  <a:lnTo>
                    <a:pt x="70" y="110"/>
                  </a:lnTo>
                  <a:lnTo>
                    <a:pt x="80" y="124"/>
                  </a:lnTo>
                  <a:lnTo>
                    <a:pt x="85" y="133"/>
                  </a:lnTo>
                  <a:lnTo>
                    <a:pt x="91" y="145"/>
                  </a:lnTo>
                  <a:lnTo>
                    <a:pt x="97" y="152"/>
                  </a:lnTo>
                  <a:lnTo>
                    <a:pt x="101" y="162"/>
                  </a:lnTo>
                  <a:lnTo>
                    <a:pt x="93" y="164"/>
                  </a:lnTo>
                  <a:lnTo>
                    <a:pt x="85" y="152"/>
                  </a:lnTo>
                  <a:lnTo>
                    <a:pt x="80" y="141"/>
                  </a:lnTo>
                  <a:lnTo>
                    <a:pt x="72" y="131"/>
                  </a:lnTo>
                  <a:lnTo>
                    <a:pt x="66" y="122"/>
                  </a:lnTo>
                  <a:lnTo>
                    <a:pt x="61" y="110"/>
                  </a:lnTo>
                  <a:lnTo>
                    <a:pt x="55" y="101"/>
                  </a:lnTo>
                  <a:lnTo>
                    <a:pt x="49" y="91"/>
                  </a:lnTo>
                  <a:lnTo>
                    <a:pt x="46" y="82"/>
                  </a:lnTo>
                  <a:lnTo>
                    <a:pt x="38" y="70"/>
                  </a:lnTo>
                  <a:lnTo>
                    <a:pt x="32" y="63"/>
                  </a:lnTo>
                  <a:lnTo>
                    <a:pt x="26" y="51"/>
                  </a:lnTo>
                  <a:lnTo>
                    <a:pt x="21" y="42"/>
                  </a:lnTo>
                  <a:lnTo>
                    <a:pt x="15" y="32"/>
                  </a:lnTo>
                  <a:lnTo>
                    <a:pt x="9" y="21"/>
                  </a:lnTo>
                  <a:lnTo>
                    <a:pt x="4" y="11"/>
                  </a:lnTo>
                  <a:lnTo>
                    <a:pt x="0" y="2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6" name="Freeform 243"/>
            <p:cNvSpPr>
              <a:spLocks/>
            </p:cNvSpPr>
            <p:nvPr/>
          </p:nvSpPr>
          <p:spPr bwMode="auto">
            <a:xfrm>
              <a:off x="929" y="3804"/>
              <a:ext cx="52" cy="82"/>
            </a:xfrm>
            <a:custGeom>
              <a:avLst/>
              <a:gdLst>
                <a:gd name="T0" fmla="*/ 5 w 102"/>
                <a:gd name="T1" fmla="*/ 0 h 165"/>
                <a:gd name="T2" fmla="*/ 5 w 102"/>
                <a:gd name="T3" fmla="*/ 1 h 165"/>
                <a:gd name="T4" fmla="*/ 6 w 102"/>
                <a:gd name="T5" fmla="*/ 4 h 165"/>
                <a:gd name="T6" fmla="*/ 8 w 102"/>
                <a:gd name="T7" fmla="*/ 7 h 165"/>
                <a:gd name="T8" fmla="*/ 11 w 102"/>
                <a:gd name="T9" fmla="*/ 12 h 165"/>
                <a:gd name="T10" fmla="*/ 13 w 102"/>
                <a:gd name="T11" fmla="*/ 17 h 165"/>
                <a:gd name="T12" fmla="*/ 17 w 102"/>
                <a:gd name="T13" fmla="*/ 23 h 165"/>
                <a:gd name="T14" fmla="*/ 21 w 102"/>
                <a:gd name="T15" fmla="*/ 29 h 165"/>
                <a:gd name="T16" fmla="*/ 25 w 102"/>
                <a:gd name="T17" fmla="*/ 36 h 165"/>
                <a:gd name="T18" fmla="*/ 29 w 102"/>
                <a:gd name="T19" fmla="*/ 43 h 165"/>
                <a:gd name="T20" fmla="*/ 33 w 102"/>
                <a:gd name="T21" fmla="*/ 49 h 165"/>
                <a:gd name="T22" fmla="*/ 37 w 102"/>
                <a:gd name="T23" fmla="*/ 55 h 165"/>
                <a:gd name="T24" fmla="*/ 41 w 102"/>
                <a:gd name="T25" fmla="*/ 62 h 165"/>
                <a:gd name="T26" fmla="*/ 43 w 102"/>
                <a:gd name="T27" fmla="*/ 67 h 165"/>
                <a:gd name="T28" fmla="*/ 47 w 102"/>
                <a:gd name="T29" fmla="*/ 72 h 165"/>
                <a:gd name="T30" fmla="*/ 49 w 102"/>
                <a:gd name="T31" fmla="*/ 77 h 165"/>
                <a:gd name="T32" fmla="*/ 52 w 102"/>
                <a:gd name="T33" fmla="*/ 82 h 165"/>
                <a:gd name="T34" fmla="*/ 47 w 102"/>
                <a:gd name="T35" fmla="*/ 82 h 165"/>
                <a:gd name="T36" fmla="*/ 43 w 102"/>
                <a:gd name="T37" fmla="*/ 77 h 165"/>
                <a:gd name="T38" fmla="*/ 42 w 102"/>
                <a:gd name="T39" fmla="*/ 72 h 165"/>
                <a:gd name="T40" fmla="*/ 38 w 102"/>
                <a:gd name="T41" fmla="*/ 67 h 165"/>
                <a:gd name="T42" fmla="*/ 35 w 102"/>
                <a:gd name="T43" fmla="*/ 62 h 165"/>
                <a:gd name="T44" fmla="*/ 32 w 102"/>
                <a:gd name="T45" fmla="*/ 57 h 165"/>
                <a:gd name="T46" fmla="*/ 29 w 102"/>
                <a:gd name="T47" fmla="*/ 52 h 165"/>
                <a:gd name="T48" fmla="*/ 26 w 102"/>
                <a:gd name="T49" fmla="*/ 47 h 165"/>
                <a:gd name="T50" fmla="*/ 24 w 102"/>
                <a:gd name="T51" fmla="*/ 43 h 165"/>
                <a:gd name="T52" fmla="*/ 20 w 102"/>
                <a:gd name="T53" fmla="*/ 37 h 165"/>
                <a:gd name="T54" fmla="*/ 17 w 102"/>
                <a:gd name="T55" fmla="*/ 32 h 165"/>
                <a:gd name="T56" fmla="*/ 14 w 102"/>
                <a:gd name="T57" fmla="*/ 27 h 165"/>
                <a:gd name="T58" fmla="*/ 12 w 102"/>
                <a:gd name="T59" fmla="*/ 23 h 165"/>
                <a:gd name="T60" fmla="*/ 9 w 102"/>
                <a:gd name="T61" fmla="*/ 17 h 165"/>
                <a:gd name="T62" fmla="*/ 6 w 102"/>
                <a:gd name="T63" fmla="*/ 12 h 165"/>
                <a:gd name="T64" fmla="*/ 3 w 102"/>
                <a:gd name="T65" fmla="*/ 7 h 165"/>
                <a:gd name="T66" fmla="*/ 0 w 102"/>
                <a:gd name="T67" fmla="*/ 2 h 165"/>
                <a:gd name="T68" fmla="*/ 2 w 102"/>
                <a:gd name="T69" fmla="*/ 1 h 165"/>
                <a:gd name="T70" fmla="*/ 5 w 102"/>
                <a:gd name="T71" fmla="*/ 0 h 165"/>
                <a:gd name="T72" fmla="*/ 5 w 102"/>
                <a:gd name="T73" fmla="*/ 0 h 1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65">
                  <a:moveTo>
                    <a:pt x="9" y="0"/>
                  </a:moveTo>
                  <a:lnTo>
                    <a:pt x="9" y="2"/>
                  </a:lnTo>
                  <a:lnTo>
                    <a:pt x="11" y="8"/>
                  </a:lnTo>
                  <a:lnTo>
                    <a:pt x="15" y="15"/>
                  </a:lnTo>
                  <a:lnTo>
                    <a:pt x="21" y="25"/>
                  </a:lnTo>
                  <a:lnTo>
                    <a:pt x="26" y="34"/>
                  </a:lnTo>
                  <a:lnTo>
                    <a:pt x="34" y="46"/>
                  </a:lnTo>
                  <a:lnTo>
                    <a:pt x="42" y="59"/>
                  </a:lnTo>
                  <a:lnTo>
                    <a:pt x="49" y="72"/>
                  </a:lnTo>
                  <a:lnTo>
                    <a:pt x="57" y="86"/>
                  </a:lnTo>
                  <a:lnTo>
                    <a:pt x="64" y="99"/>
                  </a:lnTo>
                  <a:lnTo>
                    <a:pt x="72" y="110"/>
                  </a:lnTo>
                  <a:lnTo>
                    <a:pt x="80" y="124"/>
                  </a:lnTo>
                  <a:lnTo>
                    <a:pt x="85" y="135"/>
                  </a:lnTo>
                  <a:lnTo>
                    <a:pt x="93" y="145"/>
                  </a:lnTo>
                  <a:lnTo>
                    <a:pt x="97" y="154"/>
                  </a:lnTo>
                  <a:lnTo>
                    <a:pt x="102" y="164"/>
                  </a:lnTo>
                  <a:lnTo>
                    <a:pt x="93" y="165"/>
                  </a:lnTo>
                  <a:lnTo>
                    <a:pt x="85" y="154"/>
                  </a:lnTo>
                  <a:lnTo>
                    <a:pt x="82" y="145"/>
                  </a:lnTo>
                  <a:lnTo>
                    <a:pt x="74" y="135"/>
                  </a:lnTo>
                  <a:lnTo>
                    <a:pt x="68" y="124"/>
                  </a:lnTo>
                  <a:lnTo>
                    <a:pt x="63" y="114"/>
                  </a:lnTo>
                  <a:lnTo>
                    <a:pt x="57" y="105"/>
                  </a:lnTo>
                  <a:lnTo>
                    <a:pt x="51" y="95"/>
                  </a:lnTo>
                  <a:lnTo>
                    <a:pt x="47" y="86"/>
                  </a:lnTo>
                  <a:lnTo>
                    <a:pt x="40" y="74"/>
                  </a:lnTo>
                  <a:lnTo>
                    <a:pt x="34" y="65"/>
                  </a:lnTo>
                  <a:lnTo>
                    <a:pt x="28" y="55"/>
                  </a:lnTo>
                  <a:lnTo>
                    <a:pt x="23" y="46"/>
                  </a:lnTo>
                  <a:lnTo>
                    <a:pt x="17" y="34"/>
                  </a:lnTo>
                  <a:lnTo>
                    <a:pt x="11" y="25"/>
                  </a:lnTo>
                  <a:lnTo>
                    <a:pt x="6" y="15"/>
                  </a:lnTo>
                  <a:lnTo>
                    <a:pt x="0" y="4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7" name="Freeform 244"/>
            <p:cNvSpPr>
              <a:spLocks/>
            </p:cNvSpPr>
            <p:nvPr/>
          </p:nvSpPr>
          <p:spPr bwMode="auto">
            <a:xfrm>
              <a:off x="763" y="3773"/>
              <a:ext cx="51" cy="82"/>
            </a:xfrm>
            <a:custGeom>
              <a:avLst/>
              <a:gdLst>
                <a:gd name="T0" fmla="*/ 4 w 103"/>
                <a:gd name="T1" fmla="*/ 0 h 164"/>
                <a:gd name="T2" fmla="*/ 4 w 103"/>
                <a:gd name="T3" fmla="*/ 1 h 164"/>
                <a:gd name="T4" fmla="*/ 6 w 103"/>
                <a:gd name="T5" fmla="*/ 3 h 164"/>
                <a:gd name="T6" fmla="*/ 7 w 103"/>
                <a:gd name="T7" fmla="*/ 7 h 164"/>
                <a:gd name="T8" fmla="*/ 10 w 103"/>
                <a:gd name="T9" fmla="*/ 12 h 164"/>
                <a:gd name="T10" fmla="*/ 13 w 103"/>
                <a:gd name="T11" fmla="*/ 17 h 164"/>
                <a:gd name="T12" fmla="*/ 17 w 103"/>
                <a:gd name="T13" fmla="*/ 22 h 164"/>
                <a:gd name="T14" fmla="*/ 19 w 103"/>
                <a:gd name="T15" fmla="*/ 26 h 164"/>
                <a:gd name="T16" fmla="*/ 21 w 103"/>
                <a:gd name="T17" fmla="*/ 29 h 164"/>
                <a:gd name="T18" fmla="*/ 23 w 103"/>
                <a:gd name="T19" fmla="*/ 33 h 164"/>
                <a:gd name="T20" fmla="*/ 25 w 103"/>
                <a:gd name="T21" fmla="*/ 36 h 164"/>
                <a:gd name="T22" fmla="*/ 28 w 103"/>
                <a:gd name="T23" fmla="*/ 42 h 164"/>
                <a:gd name="T24" fmla="*/ 32 w 103"/>
                <a:gd name="T25" fmla="*/ 49 h 164"/>
                <a:gd name="T26" fmla="*/ 36 w 103"/>
                <a:gd name="T27" fmla="*/ 55 h 164"/>
                <a:gd name="T28" fmla="*/ 40 w 103"/>
                <a:gd name="T29" fmla="*/ 62 h 164"/>
                <a:gd name="T30" fmla="*/ 43 w 103"/>
                <a:gd name="T31" fmla="*/ 67 h 164"/>
                <a:gd name="T32" fmla="*/ 45 w 103"/>
                <a:gd name="T33" fmla="*/ 73 h 164"/>
                <a:gd name="T34" fmla="*/ 48 w 103"/>
                <a:gd name="T35" fmla="*/ 76 h 164"/>
                <a:gd name="T36" fmla="*/ 51 w 103"/>
                <a:gd name="T37" fmla="*/ 81 h 164"/>
                <a:gd name="T38" fmla="*/ 46 w 103"/>
                <a:gd name="T39" fmla="*/ 82 h 164"/>
                <a:gd name="T40" fmla="*/ 43 w 103"/>
                <a:gd name="T41" fmla="*/ 76 h 164"/>
                <a:gd name="T42" fmla="*/ 41 w 103"/>
                <a:gd name="T43" fmla="*/ 72 h 164"/>
                <a:gd name="T44" fmla="*/ 37 w 103"/>
                <a:gd name="T45" fmla="*/ 66 h 164"/>
                <a:gd name="T46" fmla="*/ 34 w 103"/>
                <a:gd name="T47" fmla="*/ 61 h 164"/>
                <a:gd name="T48" fmla="*/ 31 w 103"/>
                <a:gd name="T49" fmla="*/ 55 h 164"/>
                <a:gd name="T50" fmla="*/ 28 w 103"/>
                <a:gd name="T51" fmla="*/ 51 h 164"/>
                <a:gd name="T52" fmla="*/ 25 w 103"/>
                <a:gd name="T53" fmla="*/ 46 h 164"/>
                <a:gd name="T54" fmla="*/ 23 w 103"/>
                <a:gd name="T55" fmla="*/ 41 h 164"/>
                <a:gd name="T56" fmla="*/ 20 w 103"/>
                <a:gd name="T57" fmla="*/ 36 h 164"/>
                <a:gd name="T58" fmla="*/ 17 w 103"/>
                <a:gd name="T59" fmla="*/ 32 h 164"/>
                <a:gd name="T60" fmla="*/ 14 w 103"/>
                <a:gd name="T61" fmla="*/ 26 h 164"/>
                <a:gd name="T62" fmla="*/ 11 w 103"/>
                <a:gd name="T63" fmla="*/ 22 h 164"/>
                <a:gd name="T64" fmla="*/ 7 w 103"/>
                <a:gd name="T65" fmla="*/ 17 h 164"/>
                <a:gd name="T66" fmla="*/ 6 w 103"/>
                <a:gd name="T67" fmla="*/ 12 h 164"/>
                <a:gd name="T68" fmla="*/ 2 w 103"/>
                <a:gd name="T69" fmla="*/ 6 h 164"/>
                <a:gd name="T70" fmla="*/ 0 w 103"/>
                <a:gd name="T71" fmla="*/ 1 h 164"/>
                <a:gd name="T72" fmla="*/ 2 w 103"/>
                <a:gd name="T73" fmla="*/ 1 h 164"/>
                <a:gd name="T74" fmla="*/ 4 w 103"/>
                <a:gd name="T75" fmla="*/ 0 h 164"/>
                <a:gd name="T76" fmla="*/ 4 w 103"/>
                <a:gd name="T77" fmla="*/ 0 h 1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64">
                  <a:moveTo>
                    <a:pt x="8" y="0"/>
                  </a:moveTo>
                  <a:lnTo>
                    <a:pt x="8" y="2"/>
                  </a:lnTo>
                  <a:lnTo>
                    <a:pt x="12" y="6"/>
                  </a:lnTo>
                  <a:lnTo>
                    <a:pt x="15" y="13"/>
                  </a:lnTo>
                  <a:lnTo>
                    <a:pt x="21" y="23"/>
                  </a:lnTo>
                  <a:lnTo>
                    <a:pt x="27" y="33"/>
                  </a:lnTo>
                  <a:lnTo>
                    <a:pt x="34" y="44"/>
                  </a:lnTo>
                  <a:lnTo>
                    <a:pt x="38" y="52"/>
                  </a:lnTo>
                  <a:lnTo>
                    <a:pt x="42" y="57"/>
                  </a:lnTo>
                  <a:lnTo>
                    <a:pt x="46" y="65"/>
                  </a:lnTo>
                  <a:lnTo>
                    <a:pt x="50" y="72"/>
                  </a:lnTo>
                  <a:lnTo>
                    <a:pt x="57" y="84"/>
                  </a:lnTo>
                  <a:lnTo>
                    <a:pt x="65" y="97"/>
                  </a:lnTo>
                  <a:lnTo>
                    <a:pt x="72" y="110"/>
                  </a:lnTo>
                  <a:lnTo>
                    <a:pt x="80" y="124"/>
                  </a:lnTo>
                  <a:lnTo>
                    <a:pt x="86" y="133"/>
                  </a:lnTo>
                  <a:lnTo>
                    <a:pt x="91" y="145"/>
                  </a:lnTo>
                  <a:lnTo>
                    <a:pt x="97" y="152"/>
                  </a:lnTo>
                  <a:lnTo>
                    <a:pt x="103" y="162"/>
                  </a:lnTo>
                  <a:lnTo>
                    <a:pt x="93" y="164"/>
                  </a:lnTo>
                  <a:lnTo>
                    <a:pt x="86" y="152"/>
                  </a:lnTo>
                  <a:lnTo>
                    <a:pt x="82" y="143"/>
                  </a:lnTo>
                  <a:lnTo>
                    <a:pt x="74" y="131"/>
                  </a:lnTo>
                  <a:lnTo>
                    <a:pt x="69" y="122"/>
                  </a:lnTo>
                  <a:lnTo>
                    <a:pt x="63" y="110"/>
                  </a:lnTo>
                  <a:lnTo>
                    <a:pt x="57" y="101"/>
                  </a:lnTo>
                  <a:lnTo>
                    <a:pt x="51" y="91"/>
                  </a:lnTo>
                  <a:lnTo>
                    <a:pt x="46" y="82"/>
                  </a:lnTo>
                  <a:lnTo>
                    <a:pt x="40" y="72"/>
                  </a:lnTo>
                  <a:lnTo>
                    <a:pt x="34" y="63"/>
                  </a:lnTo>
                  <a:lnTo>
                    <a:pt x="29" y="52"/>
                  </a:lnTo>
                  <a:lnTo>
                    <a:pt x="23" y="44"/>
                  </a:lnTo>
                  <a:lnTo>
                    <a:pt x="15" y="33"/>
                  </a:lnTo>
                  <a:lnTo>
                    <a:pt x="12" y="23"/>
                  </a:lnTo>
                  <a:lnTo>
                    <a:pt x="4" y="12"/>
                  </a:lnTo>
                  <a:lnTo>
                    <a:pt x="0" y="2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Freeform 245"/>
            <p:cNvSpPr>
              <a:spLocks/>
            </p:cNvSpPr>
            <p:nvPr/>
          </p:nvSpPr>
          <p:spPr bwMode="auto">
            <a:xfrm>
              <a:off x="744" y="3772"/>
              <a:ext cx="51" cy="83"/>
            </a:xfrm>
            <a:custGeom>
              <a:avLst/>
              <a:gdLst>
                <a:gd name="T0" fmla="*/ 5 w 103"/>
                <a:gd name="T1" fmla="*/ 0 h 166"/>
                <a:gd name="T2" fmla="*/ 5 w 103"/>
                <a:gd name="T3" fmla="*/ 2 h 166"/>
                <a:gd name="T4" fmla="*/ 6 w 103"/>
                <a:gd name="T5" fmla="*/ 4 h 166"/>
                <a:gd name="T6" fmla="*/ 8 w 103"/>
                <a:gd name="T7" fmla="*/ 8 h 166"/>
                <a:gd name="T8" fmla="*/ 11 w 103"/>
                <a:gd name="T9" fmla="*/ 13 h 166"/>
                <a:gd name="T10" fmla="*/ 14 w 103"/>
                <a:gd name="T11" fmla="*/ 18 h 166"/>
                <a:gd name="T12" fmla="*/ 18 w 103"/>
                <a:gd name="T13" fmla="*/ 23 h 166"/>
                <a:gd name="T14" fmla="*/ 21 w 103"/>
                <a:gd name="T15" fmla="*/ 30 h 166"/>
                <a:gd name="T16" fmla="*/ 25 w 103"/>
                <a:gd name="T17" fmla="*/ 37 h 166"/>
                <a:gd name="T18" fmla="*/ 29 w 103"/>
                <a:gd name="T19" fmla="*/ 42 h 166"/>
                <a:gd name="T20" fmla="*/ 33 w 103"/>
                <a:gd name="T21" fmla="*/ 50 h 166"/>
                <a:gd name="T22" fmla="*/ 37 w 103"/>
                <a:gd name="T23" fmla="*/ 56 h 166"/>
                <a:gd name="T24" fmla="*/ 41 w 103"/>
                <a:gd name="T25" fmla="*/ 62 h 166"/>
                <a:gd name="T26" fmla="*/ 44 w 103"/>
                <a:gd name="T27" fmla="*/ 68 h 166"/>
                <a:gd name="T28" fmla="*/ 46 w 103"/>
                <a:gd name="T29" fmla="*/ 74 h 166"/>
                <a:gd name="T30" fmla="*/ 49 w 103"/>
                <a:gd name="T31" fmla="*/ 77 h 166"/>
                <a:gd name="T32" fmla="*/ 51 w 103"/>
                <a:gd name="T33" fmla="*/ 82 h 166"/>
                <a:gd name="T34" fmla="*/ 47 w 103"/>
                <a:gd name="T35" fmla="*/ 83 h 166"/>
                <a:gd name="T36" fmla="*/ 44 w 103"/>
                <a:gd name="T37" fmla="*/ 77 h 166"/>
                <a:gd name="T38" fmla="*/ 41 w 103"/>
                <a:gd name="T39" fmla="*/ 73 h 166"/>
                <a:gd name="T40" fmla="*/ 37 w 103"/>
                <a:gd name="T41" fmla="*/ 67 h 166"/>
                <a:gd name="T42" fmla="*/ 35 w 103"/>
                <a:gd name="T43" fmla="*/ 62 h 166"/>
                <a:gd name="T44" fmla="*/ 31 w 103"/>
                <a:gd name="T45" fmla="*/ 56 h 166"/>
                <a:gd name="T46" fmla="*/ 29 w 103"/>
                <a:gd name="T47" fmla="*/ 52 h 166"/>
                <a:gd name="T48" fmla="*/ 26 w 103"/>
                <a:gd name="T49" fmla="*/ 47 h 166"/>
                <a:gd name="T50" fmla="*/ 24 w 103"/>
                <a:gd name="T51" fmla="*/ 42 h 166"/>
                <a:gd name="T52" fmla="*/ 21 w 103"/>
                <a:gd name="T53" fmla="*/ 37 h 166"/>
                <a:gd name="T54" fmla="*/ 18 w 103"/>
                <a:gd name="T55" fmla="*/ 32 h 166"/>
                <a:gd name="T56" fmla="*/ 14 w 103"/>
                <a:gd name="T57" fmla="*/ 27 h 166"/>
                <a:gd name="T58" fmla="*/ 12 w 103"/>
                <a:gd name="T59" fmla="*/ 22 h 166"/>
                <a:gd name="T60" fmla="*/ 8 w 103"/>
                <a:gd name="T61" fmla="*/ 17 h 166"/>
                <a:gd name="T62" fmla="*/ 6 w 103"/>
                <a:gd name="T63" fmla="*/ 12 h 166"/>
                <a:gd name="T64" fmla="*/ 3 w 103"/>
                <a:gd name="T65" fmla="*/ 7 h 166"/>
                <a:gd name="T66" fmla="*/ 0 w 103"/>
                <a:gd name="T67" fmla="*/ 2 h 166"/>
                <a:gd name="T68" fmla="*/ 2 w 103"/>
                <a:gd name="T69" fmla="*/ 1 h 166"/>
                <a:gd name="T70" fmla="*/ 5 w 103"/>
                <a:gd name="T71" fmla="*/ 0 h 166"/>
                <a:gd name="T72" fmla="*/ 5 w 103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3" h="166">
                  <a:moveTo>
                    <a:pt x="10" y="0"/>
                  </a:moveTo>
                  <a:lnTo>
                    <a:pt x="10" y="4"/>
                  </a:lnTo>
                  <a:lnTo>
                    <a:pt x="13" y="8"/>
                  </a:lnTo>
                  <a:lnTo>
                    <a:pt x="17" y="15"/>
                  </a:lnTo>
                  <a:lnTo>
                    <a:pt x="23" y="25"/>
                  </a:lnTo>
                  <a:lnTo>
                    <a:pt x="29" y="35"/>
                  </a:lnTo>
                  <a:lnTo>
                    <a:pt x="36" y="46"/>
                  </a:lnTo>
                  <a:lnTo>
                    <a:pt x="42" y="59"/>
                  </a:lnTo>
                  <a:lnTo>
                    <a:pt x="51" y="73"/>
                  </a:lnTo>
                  <a:lnTo>
                    <a:pt x="59" y="84"/>
                  </a:lnTo>
                  <a:lnTo>
                    <a:pt x="67" y="99"/>
                  </a:lnTo>
                  <a:lnTo>
                    <a:pt x="74" y="111"/>
                  </a:lnTo>
                  <a:lnTo>
                    <a:pt x="82" y="124"/>
                  </a:lnTo>
                  <a:lnTo>
                    <a:pt x="88" y="135"/>
                  </a:lnTo>
                  <a:lnTo>
                    <a:pt x="93" y="147"/>
                  </a:lnTo>
                  <a:lnTo>
                    <a:pt x="99" y="154"/>
                  </a:lnTo>
                  <a:lnTo>
                    <a:pt x="103" y="164"/>
                  </a:lnTo>
                  <a:lnTo>
                    <a:pt x="95" y="166"/>
                  </a:lnTo>
                  <a:lnTo>
                    <a:pt x="88" y="154"/>
                  </a:lnTo>
                  <a:lnTo>
                    <a:pt x="82" y="145"/>
                  </a:lnTo>
                  <a:lnTo>
                    <a:pt x="74" y="133"/>
                  </a:lnTo>
                  <a:lnTo>
                    <a:pt x="70" y="124"/>
                  </a:lnTo>
                  <a:lnTo>
                    <a:pt x="63" y="112"/>
                  </a:lnTo>
                  <a:lnTo>
                    <a:pt x="59" y="103"/>
                  </a:lnTo>
                  <a:lnTo>
                    <a:pt x="53" y="93"/>
                  </a:lnTo>
                  <a:lnTo>
                    <a:pt x="48" y="84"/>
                  </a:lnTo>
                  <a:lnTo>
                    <a:pt x="42" y="74"/>
                  </a:lnTo>
                  <a:lnTo>
                    <a:pt x="36" y="63"/>
                  </a:lnTo>
                  <a:lnTo>
                    <a:pt x="29" y="54"/>
                  </a:lnTo>
                  <a:lnTo>
                    <a:pt x="25" y="44"/>
                  </a:lnTo>
                  <a:lnTo>
                    <a:pt x="17" y="33"/>
                  </a:lnTo>
                  <a:lnTo>
                    <a:pt x="12" y="23"/>
                  </a:lnTo>
                  <a:lnTo>
                    <a:pt x="6" y="14"/>
                  </a:lnTo>
                  <a:lnTo>
                    <a:pt x="0" y="4"/>
                  </a:lnTo>
                  <a:lnTo>
                    <a:pt x="4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Freeform 246"/>
            <p:cNvSpPr>
              <a:spLocks/>
            </p:cNvSpPr>
            <p:nvPr/>
          </p:nvSpPr>
          <p:spPr bwMode="auto">
            <a:xfrm>
              <a:off x="727" y="3773"/>
              <a:ext cx="50" cy="82"/>
            </a:xfrm>
            <a:custGeom>
              <a:avLst/>
              <a:gdLst>
                <a:gd name="T0" fmla="*/ 4 w 101"/>
                <a:gd name="T1" fmla="*/ 0 h 164"/>
                <a:gd name="T2" fmla="*/ 4 w 101"/>
                <a:gd name="T3" fmla="*/ 1 h 164"/>
                <a:gd name="T4" fmla="*/ 5 w 101"/>
                <a:gd name="T5" fmla="*/ 3 h 164"/>
                <a:gd name="T6" fmla="*/ 7 w 101"/>
                <a:gd name="T7" fmla="*/ 7 h 164"/>
                <a:gd name="T8" fmla="*/ 10 w 101"/>
                <a:gd name="T9" fmla="*/ 12 h 164"/>
                <a:gd name="T10" fmla="*/ 13 w 101"/>
                <a:gd name="T11" fmla="*/ 17 h 164"/>
                <a:gd name="T12" fmla="*/ 17 w 101"/>
                <a:gd name="T13" fmla="*/ 22 h 164"/>
                <a:gd name="T14" fmla="*/ 19 w 101"/>
                <a:gd name="T15" fmla="*/ 26 h 164"/>
                <a:gd name="T16" fmla="*/ 21 w 101"/>
                <a:gd name="T17" fmla="*/ 29 h 164"/>
                <a:gd name="T18" fmla="*/ 23 w 101"/>
                <a:gd name="T19" fmla="*/ 33 h 164"/>
                <a:gd name="T20" fmla="*/ 24 w 101"/>
                <a:gd name="T21" fmla="*/ 36 h 164"/>
                <a:gd name="T22" fmla="*/ 27 w 101"/>
                <a:gd name="T23" fmla="*/ 42 h 164"/>
                <a:gd name="T24" fmla="*/ 31 w 101"/>
                <a:gd name="T25" fmla="*/ 49 h 164"/>
                <a:gd name="T26" fmla="*/ 35 w 101"/>
                <a:gd name="T27" fmla="*/ 55 h 164"/>
                <a:gd name="T28" fmla="*/ 39 w 101"/>
                <a:gd name="T29" fmla="*/ 62 h 164"/>
                <a:gd name="T30" fmla="*/ 42 w 101"/>
                <a:gd name="T31" fmla="*/ 67 h 164"/>
                <a:gd name="T32" fmla="*/ 45 w 101"/>
                <a:gd name="T33" fmla="*/ 73 h 164"/>
                <a:gd name="T34" fmla="*/ 47 w 101"/>
                <a:gd name="T35" fmla="*/ 76 h 164"/>
                <a:gd name="T36" fmla="*/ 50 w 101"/>
                <a:gd name="T37" fmla="*/ 81 h 164"/>
                <a:gd name="T38" fmla="*/ 45 w 101"/>
                <a:gd name="T39" fmla="*/ 82 h 164"/>
                <a:gd name="T40" fmla="*/ 42 w 101"/>
                <a:gd name="T41" fmla="*/ 76 h 164"/>
                <a:gd name="T42" fmla="*/ 40 w 101"/>
                <a:gd name="T43" fmla="*/ 72 h 164"/>
                <a:gd name="T44" fmla="*/ 36 w 101"/>
                <a:gd name="T45" fmla="*/ 66 h 164"/>
                <a:gd name="T46" fmla="*/ 34 w 101"/>
                <a:gd name="T47" fmla="*/ 61 h 164"/>
                <a:gd name="T48" fmla="*/ 30 w 101"/>
                <a:gd name="T49" fmla="*/ 56 h 164"/>
                <a:gd name="T50" fmla="*/ 27 w 101"/>
                <a:gd name="T51" fmla="*/ 52 h 164"/>
                <a:gd name="T52" fmla="*/ 24 w 101"/>
                <a:gd name="T53" fmla="*/ 47 h 164"/>
                <a:gd name="T54" fmla="*/ 23 w 101"/>
                <a:gd name="T55" fmla="*/ 42 h 164"/>
                <a:gd name="T56" fmla="*/ 19 w 101"/>
                <a:gd name="T57" fmla="*/ 36 h 164"/>
                <a:gd name="T58" fmla="*/ 16 w 101"/>
                <a:gd name="T59" fmla="*/ 32 h 164"/>
                <a:gd name="T60" fmla="*/ 13 w 101"/>
                <a:gd name="T61" fmla="*/ 27 h 164"/>
                <a:gd name="T62" fmla="*/ 10 w 101"/>
                <a:gd name="T63" fmla="*/ 22 h 164"/>
                <a:gd name="T64" fmla="*/ 7 w 101"/>
                <a:gd name="T65" fmla="*/ 17 h 164"/>
                <a:gd name="T66" fmla="*/ 4 w 101"/>
                <a:gd name="T67" fmla="*/ 12 h 164"/>
                <a:gd name="T68" fmla="*/ 2 w 101"/>
                <a:gd name="T69" fmla="*/ 6 h 164"/>
                <a:gd name="T70" fmla="*/ 0 w 101"/>
                <a:gd name="T71" fmla="*/ 1 h 164"/>
                <a:gd name="T72" fmla="*/ 2 w 101"/>
                <a:gd name="T73" fmla="*/ 1 h 164"/>
                <a:gd name="T74" fmla="*/ 4 w 101"/>
                <a:gd name="T75" fmla="*/ 0 h 164"/>
                <a:gd name="T76" fmla="*/ 4 w 101"/>
                <a:gd name="T77" fmla="*/ 0 h 1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1" h="164">
                  <a:moveTo>
                    <a:pt x="9" y="0"/>
                  </a:moveTo>
                  <a:lnTo>
                    <a:pt x="9" y="2"/>
                  </a:lnTo>
                  <a:lnTo>
                    <a:pt x="11" y="6"/>
                  </a:lnTo>
                  <a:lnTo>
                    <a:pt x="15" y="13"/>
                  </a:lnTo>
                  <a:lnTo>
                    <a:pt x="21" y="23"/>
                  </a:lnTo>
                  <a:lnTo>
                    <a:pt x="27" y="33"/>
                  </a:lnTo>
                  <a:lnTo>
                    <a:pt x="34" y="44"/>
                  </a:lnTo>
                  <a:lnTo>
                    <a:pt x="38" y="52"/>
                  </a:lnTo>
                  <a:lnTo>
                    <a:pt x="42" y="57"/>
                  </a:lnTo>
                  <a:lnTo>
                    <a:pt x="46" y="65"/>
                  </a:lnTo>
                  <a:lnTo>
                    <a:pt x="49" y="72"/>
                  </a:lnTo>
                  <a:lnTo>
                    <a:pt x="55" y="84"/>
                  </a:lnTo>
                  <a:lnTo>
                    <a:pt x="63" y="97"/>
                  </a:lnTo>
                  <a:lnTo>
                    <a:pt x="70" y="110"/>
                  </a:lnTo>
                  <a:lnTo>
                    <a:pt x="78" y="124"/>
                  </a:lnTo>
                  <a:lnTo>
                    <a:pt x="84" y="133"/>
                  </a:lnTo>
                  <a:lnTo>
                    <a:pt x="91" y="145"/>
                  </a:lnTo>
                  <a:lnTo>
                    <a:pt x="95" y="152"/>
                  </a:lnTo>
                  <a:lnTo>
                    <a:pt x="101" y="162"/>
                  </a:lnTo>
                  <a:lnTo>
                    <a:pt x="91" y="164"/>
                  </a:lnTo>
                  <a:lnTo>
                    <a:pt x="84" y="152"/>
                  </a:lnTo>
                  <a:lnTo>
                    <a:pt x="80" y="143"/>
                  </a:lnTo>
                  <a:lnTo>
                    <a:pt x="72" y="131"/>
                  </a:lnTo>
                  <a:lnTo>
                    <a:pt x="68" y="122"/>
                  </a:lnTo>
                  <a:lnTo>
                    <a:pt x="61" y="112"/>
                  </a:lnTo>
                  <a:lnTo>
                    <a:pt x="55" y="103"/>
                  </a:lnTo>
                  <a:lnTo>
                    <a:pt x="49" y="93"/>
                  </a:lnTo>
                  <a:lnTo>
                    <a:pt x="46" y="84"/>
                  </a:lnTo>
                  <a:lnTo>
                    <a:pt x="38" y="72"/>
                  </a:lnTo>
                  <a:lnTo>
                    <a:pt x="32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5" y="33"/>
                  </a:lnTo>
                  <a:lnTo>
                    <a:pt x="9" y="23"/>
                  </a:lnTo>
                  <a:lnTo>
                    <a:pt x="4" y="12"/>
                  </a:lnTo>
                  <a:lnTo>
                    <a:pt x="0" y="2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Freeform 247"/>
            <p:cNvSpPr>
              <a:spLocks/>
            </p:cNvSpPr>
            <p:nvPr/>
          </p:nvSpPr>
          <p:spPr bwMode="auto">
            <a:xfrm>
              <a:off x="708" y="3771"/>
              <a:ext cx="50" cy="83"/>
            </a:xfrm>
            <a:custGeom>
              <a:avLst/>
              <a:gdLst>
                <a:gd name="T0" fmla="*/ 4 w 101"/>
                <a:gd name="T1" fmla="*/ 0 h 166"/>
                <a:gd name="T2" fmla="*/ 4 w 101"/>
                <a:gd name="T3" fmla="*/ 1 h 166"/>
                <a:gd name="T4" fmla="*/ 5 w 101"/>
                <a:gd name="T5" fmla="*/ 4 h 166"/>
                <a:gd name="T6" fmla="*/ 7 w 101"/>
                <a:gd name="T7" fmla="*/ 7 h 166"/>
                <a:gd name="T8" fmla="*/ 10 w 101"/>
                <a:gd name="T9" fmla="*/ 12 h 166"/>
                <a:gd name="T10" fmla="*/ 13 w 101"/>
                <a:gd name="T11" fmla="*/ 18 h 166"/>
                <a:gd name="T12" fmla="*/ 17 w 101"/>
                <a:gd name="T13" fmla="*/ 23 h 166"/>
                <a:gd name="T14" fmla="*/ 21 w 101"/>
                <a:gd name="T15" fmla="*/ 30 h 166"/>
                <a:gd name="T16" fmla="*/ 24 w 101"/>
                <a:gd name="T17" fmla="*/ 37 h 166"/>
                <a:gd name="T18" fmla="*/ 28 w 101"/>
                <a:gd name="T19" fmla="*/ 42 h 166"/>
                <a:gd name="T20" fmla="*/ 32 w 101"/>
                <a:gd name="T21" fmla="*/ 49 h 166"/>
                <a:gd name="T22" fmla="*/ 36 w 101"/>
                <a:gd name="T23" fmla="*/ 56 h 166"/>
                <a:gd name="T24" fmla="*/ 40 w 101"/>
                <a:gd name="T25" fmla="*/ 62 h 166"/>
                <a:gd name="T26" fmla="*/ 42 w 101"/>
                <a:gd name="T27" fmla="*/ 67 h 166"/>
                <a:gd name="T28" fmla="*/ 45 w 101"/>
                <a:gd name="T29" fmla="*/ 73 h 166"/>
                <a:gd name="T30" fmla="*/ 48 w 101"/>
                <a:gd name="T31" fmla="*/ 76 h 166"/>
                <a:gd name="T32" fmla="*/ 50 w 101"/>
                <a:gd name="T33" fmla="*/ 81 h 166"/>
                <a:gd name="T34" fmla="*/ 46 w 101"/>
                <a:gd name="T35" fmla="*/ 83 h 166"/>
                <a:gd name="T36" fmla="*/ 42 w 101"/>
                <a:gd name="T37" fmla="*/ 77 h 166"/>
                <a:gd name="T38" fmla="*/ 40 w 101"/>
                <a:gd name="T39" fmla="*/ 72 h 166"/>
                <a:gd name="T40" fmla="*/ 36 w 101"/>
                <a:gd name="T41" fmla="*/ 67 h 166"/>
                <a:gd name="T42" fmla="*/ 34 w 101"/>
                <a:gd name="T43" fmla="*/ 62 h 166"/>
                <a:gd name="T44" fmla="*/ 31 w 101"/>
                <a:gd name="T45" fmla="*/ 57 h 166"/>
                <a:gd name="T46" fmla="*/ 28 w 101"/>
                <a:gd name="T47" fmla="*/ 53 h 166"/>
                <a:gd name="T48" fmla="*/ 25 w 101"/>
                <a:gd name="T49" fmla="*/ 47 h 166"/>
                <a:gd name="T50" fmla="*/ 23 w 101"/>
                <a:gd name="T51" fmla="*/ 43 h 166"/>
                <a:gd name="T52" fmla="*/ 19 w 101"/>
                <a:gd name="T53" fmla="*/ 38 h 166"/>
                <a:gd name="T54" fmla="*/ 17 w 101"/>
                <a:gd name="T55" fmla="*/ 33 h 166"/>
                <a:gd name="T56" fmla="*/ 13 w 101"/>
                <a:gd name="T57" fmla="*/ 28 h 166"/>
                <a:gd name="T58" fmla="*/ 11 w 101"/>
                <a:gd name="T59" fmla="*/ 22 h 166"/>
                <a:gd name="T60" fmla="*/ 8 w 101"/>
                <a:gd name="T61" fmla="*/ 18 h 166"/>
                <a:gd name="T62" fmla="*/ 5 w 101"/>
                <a:gd name="T63" fmla="*/ 12 h 166"/>
                <a:gd name="T64" fmla="*/ 3 w 101"/>
                <a:gd name="T65" fmla="*/ 7 h 166"/>
                <a:gd name="T66" fmla="*/ 0 w 101"/>
                <a:gd name="T67" fmla="*/ 2 h 166"/>
                <a:gd name="T68" fmla="*/ 2 w 101"/>
                <a:gd name="T69" fmla="*/ 1 h 166"/>
                <a:gd name="T70" fmla="*/ 4 w 101"/>
                <a:gd name="T71" fmla="*/ 0 h 166"/>
                <a:gd name="T72" fmla="*/ 4 w 101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1" h="166">
                  <a:moveTo>
                    <a:pt x="9" y="0"/>
                  </a:moveTo>
                  <a:lnTo>
                    <a:pt x="9" y="2"/>
                  </a:lnTo>
                  <a:lnTo>
                    <a:pt x="11" y="8"/>
                  </a:lnTo>
                  <a:lnTo>
                    <a:pt x="15" y="14"/>
                  </a:lnTo>
                  <a:lnTo>
                    <a:pt x="21" y="23"/>
                  </a:lnTo>
                  <a:lnTo>
                    <a:pt x="27" y="35"/>
                  </a:lnTo>
                  <a:lnTo>
                    <a:pt x="34" y="46"/>
                  </a:lnTo>
                  <a:lnTo>
                    <a:pt x="42" y="59"/>
                  </a:lnTo>
                  <a:lnTo>
                    <a:pt x="49" y="73"/>
                  </a:lnTo>
                  <a:lnTo>
                    <a:pt x="57" y="84"/>
                  </a:lnTo>
                  <a:lnTo>
                    <a:pt x="65" y="97"/>
                  </a:lnTo>
                  <a:lnTo>
                    <a:pt x="72" y="111"/>
                  </a:lnTo>
                  <a:lnTo>
                    <a:pt x="80" y="124"/>
                  </a:lnTo>
                  <a:lnTo>
                    <a:pt x="85" y="133"/>
                  </a:lnTo>
                  <a:lnTo>
                    <a:pt x="91" y="145"/>
                  </a:lnTo>
                  <a:lnTo>
                    <a:pt x="97" y="152"/>
                  </a:lnTo>
                  <a:lnTo>
                    <a:pt x="101" y="162"/>
                  </a:lnTo>
                  <a:lnTo>
                    <a:pt x="93" y="166"/>
                  </a:lnTo>
                  <a:lnTo>
                    <a:pt x="85" y="154"/>
                  </a:lnTo>
                  <a:lnTo>
                    <a:pt x="80" y="143"/>
                  </a:lnTo>
                  <a:lnTo>
                    <a:pt x="72" y="133"/>
                  </a:lnTo>
                  <a:lnTo>
                    <a:pt x="68" y="124"/>
                  </a:lnTo>
                  <a:lnTo>
                    <a:pt x="63" y="114"/>
                  </a:lnTo>
                  <a:lnTo>
                    <a:pt x="57" y="105"/>
                  </a:lnTo>
                  <a:lnTo>
                    <a:pt x="51" y="94"/>
                  </a:lnTo>
                  <a:lnTo>
                    <a:pt x="46" y="86"/>
                  </a:lnTo>
                  <a:lnTo>
                    <a:pt x="38" y="75"/>
                  </a:lnTo>
                  <a:lnTo>
                    <a:pt x="34" y="65"/>
                  </a:lnTo>
                  <a:lnTo>
                    <a:pt x="27" y="56"/>
                  </a:lnTo>
                  <a:lnTo>
                    <a:pt x="23" y="44"/>
                  </a:lnTo>
                  <a:lnTo>
                    <a:pt x="17" y="35"/>
                  </a:lnTo>
                  <a:lnTo>
                    <a:pt x="11" y="23"/>
                  </a:lnTo>
                  <a:lnTo>
                    <a:pt x="6" y="14"/>
                  </a:lnTo>
                  <a:lnTo>
                    <a:pt x="0" y="4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Freeform 248"/>
            <p:cNvSpPr>
              <a:spLocks/>
            </p:cNvSpPr>
            <p:nvPr/>
          </p:nvSpPr>
          <p:spPr bwMode="auto">
            <a:xfrm>
              <a:off x="686" y="3768"/>
              <a:ext cx="51" cy="82"/>
            </a:xfrm>
            <a:custGeom>
              <a:avLst/>
              <a:gdLst>
                <a:gd name="T0" fmla="*/ 4 w 103"/>
                <a:gd name="T1" fmla="*/ 0 h 163"/>
                <a:gd name="T2" fmla="*/ 4 w 103"/>
                <a:gd name="T3" fmla="*/ 0 h 163"/>
                <a:gd name="T4" fmla="*/ 6 w 103"/>
                <a:gd name="T5" fmla="*/ 3 h 163"/>
                <a:gd name="T6" fmla="*/ 7 w 103"/>
                <a:gd name="T7" fmla="*/ 7 h 163"/>
                <a:gd name="T8" fmla="*/ 10 w 103"/>
                <a:gd name="T9" fmla="*/ 11 h 163"/>
                <a:gd name="T10" fmla="*/ 13 w 103"/>
                <a:gd name="T11" fmla="*/ 16 h 163"/>
                <a:gd name="T12" fmla="*/ 17 w 103"/>
                <a:gd name="T13" fmla="*/ 22 h 163"/>
                <a:gd name="T14" fmla="*/ 19 w 103"/>
                <a:gd name="T15" fmla="*/ 25 h 163"/>
                <a:gd name="T16" fmla="*/ 21 w 103"/>
                <a:gd name="T17" fmla="*/ 29 h 163"/>
                <a:gd name="T18" fmla="*/ 23 w 103"/>
                <a:gd name="T19" fmla="*/ 32 h 163"/>
                <a:gd name="T20" fmla="*/ 25 w 103"/>
                <a:gd name="T21" fmla="*/ 35 h 163"/>
                <a:gd name="T22" fmla="*/ 28 w 103"/>
                <a:gd name="T23" fmla="*/ 42 h 163"/>
                <a:gd name="T24" fmla="*/ 31 w 103"/>
                <a:gd name="T25" fmla="*/ 49 h 163"/>
                <a:gd name="T26" fmla="*/ 35 w 103"/>
                <a:gd name="T27" fmla="*/ 55 h 163"/>
                <a:gd name="T28" fmla="*/ 40 w 103"/>
                <a:gd name="T29" fmla="*/ 62 h 163"/>
                <a:gd name="T30" fmla="*/ 43 w 103"/>
                <a:gd name="T31" fmla="*/ 67 h 163"/>
                <a:gd name="T32" fmla="*/ 45 w 103"/>
                <a:gd name="T33" fmla="*/ 72 h 163"/>
                <a:gd name="T34" fmla="*/ 48 w 103"/>
                <a:gd name="T35" fmla="*/ 76 h 163"/>
                <a:gd name="T36" fmla="*/ 51 w 103"/>
                <a:gd name="T37" fmla="*/ 81 h 163"/>
                <a:gd name="T38" fmla="*/ 46 w 103"/>
                <a:gd name="T39" fmla="*/ 82 h 163"/>
                <a:gd name="T40" fmla="*/ 43 w 103"/>
                <a:gd name="T41" fmla="*/ 76 h 163"/>
                <a:gd name="T42" fmla="*/ 40 w 103"/>
                <a:gd name="T43" fmla="*/ 70 h 163"/>
                <a:gd name="T44" fmla="*/ 37 w 103"/>
                <a:gd name="T45" fmla="*/ 66 h 163"/>
                <a:gd name="T46" fmla="*/ 33 w 103"/>
                <a:gd name="T47" fmla="*/ 61 h 163"/>
                <a:gd name="T48" fmla="*/ 30 w 103"/>
                <a:gd name="T49" fmla="*/ 56 h 163"/>
                <a:gd name="T50" fmla="*/ 28 w 103"/>
                <a:gd name="T51" fmla="*/ 51 h 163"/>
                <a:gd name="T52" fmla="*/ 25 w 103"/>
                <a:gd name="T53" fmla="*/ 46 h 163"/>
                <a:gd name="T54" fmla="*/ 23 w 103"/>
                <a:gd name="T55" fmla="*/ 42 h 163"/>
                <a:gd name="T56" fmla="*/ 19 w 103"/>
                <a:gd name="T57" fmla="*/ 36 h 163"/>
                <a:gd name="T58" fmla="*/ 16 w 103"/>
                <a:gd name="T59" fmla="*/ 31 h 163"/>
                <a:gd name="T60" fmla="*/ 13 w 103"/>
                <a:gd name="T61" fmla="*/ 27 h 163"/>
                <a:gd name="T62" fmla="*/ 10 w 103"/>
                <a:gd name="T63" fmla="*/ 21 h 163"/>
                <a:gd name="T64" fmla="*/ 7 w 103"/>
                <a:gd name="T65" fmla="*/ 16 h 163"/>
                <a:gd name="T66" fmla="*/ 6 w 103"/>
                <a:gd name="T67" fmla="*/ 11 h 163"/>
                <a:gd name="T68" fmla="*/ 2 w 103"/>
                <a:gd name="T69" fmla="*/ 6 h 163"/>
                <a:gd name="T70" fmla="*/ 0 w 103"/>
                <a:gd name="T71" fmla="*/ 1 h 163"/>
                <a:gd name="T72" fmla="*/ 2 w 103"/>
                <a:gd name="T73" fmla="*/ 0 h 163"/>
                <a:gd name="T74" fmla="*/ 4 w 103"/>
                <a:gd name="T75" fmla="*/ 0 h 163"/>
                <a:gd name="T76" fmla="*/ 4 w 103"/>
                <a:gd name="T77" fmla="*/ 0 h 1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63">
                  <a:moveTo>
                    <a:pt x="8" y="0"/>
                  </a:moveTo>
                  <a:lnTo>
                    <a:pt x="8" y="0"/>
                  </a:lnTo>
                  <a:lnTo>
                    <a:pt x="12" y="5"/>
                  </a:lnTo>
                  <a:lnTo>
                    <a:pt x="15" y="13"/>
                  </a:lnTo>
                  <a:lnTo>
                    <a:pt x="21" y="22"/>
                  </a:lnTo>
                  <a:lnTo>
                    <a:pt x="27" y="32"/>
                  </a:lnTo>
                  <a:lnTo>
                    <a:pt x="34" y="43"/>
                  </a:lnTo>
                  <a:lnTo>
                    <a:pt x="38" y="49"/>
                  </a:lnTo>
                  <a:lnTo>
                    <a:pt x="42" y="57"/>
                  </a:lnTo>
                  <a:lnTo>
                    <a:pt x="46" y="64"/>
                  </a:lnTo>
                  <a:lnTo>
                    <a:pt x="50" y="70"/>
                  </a:lnTo>
                  <a:lnTo>
                    <a:pt x="57" y="83"/>
                  </a:lnTo>
                  <a:lnTo>
                    <a:pt x="63" y="97"/>
                  </a:lnTo>
                  <a:lnTo>
                    <a:pt x="71" y="110"/>
                  </a:lnTo>
                  <a:lnTo>
                    <a:pt x="80" y="123"/>
                  </a:lnTo>
                  <a:lnTo>
                    <a:pt x="86" y="133"/>
                  </a:lnTo>
                  <a:lnTo>
                    <a:pt x="91" y="144"/>
                  </a:lnTo>
                  <a:lnTo>
                    <a:pt x="97" y="152"/>
                  </a:lnTo>
                  <a:lnTo>
                    <a:pt x="103" y="161"/>
                  </a:lnTo>
                  <a:lnTo>
                    <a:pt x="93" y="163"/>
                  </a:lnTo>
                  <a:lnTo>
                    <a:pt x="86" y="152"/>
                  </a:lnTo>
                  <a:lnTo>
                    <a:pt x="80" y="140"/>
                  </a:lnTo>
                  <a:lnTo>
                    <a:pt x="74" y="131"/>
                  </a:lnTo>
                  <a:lnTo>
                    <a:pt x="67" y="121"/>
                  </a:lnTo>
                  <a:lnTo>
                    <a:pt x="61" y="112"/>
                  </a:lnTo>
                  <a:lnTo>
                    <a:pt x="57" y="102"/>
                  </a:lnTo>
                  <a:lnTo>
                    <a:pt x="50" y="91"/>
                  </a:lnTo>
                  <a:lnTo>
                    <a:pt x="46" y="83"/>
                  </a:lnTo>
                  <a:lnTo>
                    <a:pt x="38" y="72"/>
                  </a:lnTo>
                  <a:lnTo>
                    <a:pt x="32" y="62"/>
                  </a:lnTo>
                  <a:lnTo>
                    <a:pt x="27" y="53"/>
                  </a:lnTo>
                  <a:lnTo>
                    <a:pt x="21" y="42"/>
                  </a:lnTo>
                  <a:lnTo>
                    <a:pt x="15" y="32"/>
                  </a:lnTo>
                  <a:lnTo>
                    <a:pt x="12" y="21"/>
                  </a:lnTo>
                  <a:lnTo>
                    <a:pt x="4" y="11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Freeform 249"/>
            <p:cNvSpPr>
              <a:spLocks/>
            </p:cNvSpPr>
            <p:nvPr/>
          </p:nvSpPr>
          <p:spPr bwMode="auto">
            <a:xfrm>
              <a:off x="667" y="3767"/>
              <a:ext cx="50" cy="82"/>
            </a:xfrm>
            <a:custGeom>
              <a:avLst/>
              <a:gdLst>
                <a:gd name="T0" fmla="*/ 4 w 101"/>
                <a:gd name="T1" fmla="*/ 0 h 163"/>
                <a:gd name="T2" fmla="*/ 4 w 101"/>
                <a:gd name="T3" fmla="*/ 1 h 163"/>
                <a:gd name="T4" fmla="*/ 5 w 101"/>
                <a:gd name="T5" fmla="*/ 3 h 163"/>
                <a:gd name="T6" fmla="*/ 6 w 101"/>
                <a:gd name="T7" fmla="*/ 7 h 163"/>
                <a:gd name="T8" fmla="*/ 10 w 101"/>
                <a:gd name="T9" fmla="*/ 12 h 163"/>
                <a:gd name="T10" fmla="*/ 13 w 101"/>
                <a:gd name="T11" fmla="*/ 17 h 163"/>
                <a:gd name="T12" fmla="*/ 17 w 101"/>
                <a:gd name="T13" fmla="*/ 22 h 163"/>
                <a:gd name="T14" fmla="*/ 21 w 101"/>
                <a:gd name="T15" fmla="*/ 29 h 163"/>
                <a:gd name="T16" fmla="*/ 25 w 101"/>
                <a:gd name="T17" fmla="*/ 35 h 163"/>
                <a:gd name="T18" fmla="*/ 28 w 101"/>
                <a:gd name="T19" fmla="*/ 42 h 163"/>
                <a:gd name="T20" fmla="*/ 31 w 101"/>
                <a:gd name="T21" fmla="*/ 49 h 163"/>
                <a:gd name="T22" fmla="*/ 35 w 101"/>
                <a:gd name="T23" fmla="*/ 54 h 163"/>
                <a:gd name="T24" fmla="*/ 40 w 101"/>
                <a:gd name="T25" fmla="*/ 61 h 163"/>
                <a:gd name="T26" fmla="*/ 43 w 101"/>
                <a:gd name="T27" fmla="*/ 67 h 163"/>
                <a:gd name="T28" fmla="*/ 45 w 101"/>
                <a:gd name="T29" fmla="*/ 71 h 163"/>
                <a:gd name="T30" fmla="*/ 48 w 101"/>
                <a:gd name="T31" fmla="*/ 76 h 163"/>
                <a:gd name="T32" fmla="*/ 50 w 101"/>
                <a:gd name="T33" fmla="*/ 80 h 163"/>
                <a:gd name="T34" fmla="*/ 46 w 101"/>
                <a:gd name="T35" fmla="*/ 82 h 163"/>
                <a:gd name="T36" fmla="*/ 43 w 101"/>
                <a:gd name="T37" fmla="*/ 77 h 163"/>
                <a:gd name="T38" fmla="*/ 40 w 101"/>
                <a:gd name="T39" fmla="*/ 71 h 163"/>
                <a:gd name="T40" fmla="*/ 37 w 101"/>
                <a:gd name="T41" fmla="*/ 67 h 163"/>
                <a:gd name="T42" fmla="*/ 33 w 101"/>
                <a:gd name="T43" fmla="*/ 61 h 163"/>
                <a:gd name="T44" fmla="*/ 30 w 101"/>
                <a:gd name="T45" fmla="*/ 56 h 163"/>
                <a:gd name="T46" fmla="*/ 28 w 101"/>
                <a:gd name="T47" fmla="*/ 51 h 163"/>
                <a:gd name="T48" fmla="*/ 25 w 101"/>
                <a:gd name="T49" fmla="*/ 47 h 163"/>
                <a:gd name="T50" fmla="*/ 23 w 101"/>
                <a:gd name="T51" fmla="*/ 42 h 163"/>
                <a:gd name="T52" fmla="*/ 19 w 101"/>
                <a:gd name="T53" fmla="*/ 36 h 163"/>
                <a:gd name="T54" fmla="*/ 16 w 101"/>
                <a:gd name="T55" fmla="*/ 32 h 163"/>
                <a:gd name="T56" fmla="*/ 13 w 101"/>
                <a:gd name="T57" fmla="*/ 27 h 163"/>
                <a:gd name="T58" fmla="*/ 10 w 101"/>
                <a:gd name="T59" fmla="*/ 22 h 163"/>
                <a:gd name="T60" fmla="*/ 7 w 101"/>
                <a:gd name="T61" fmla="*/ 16 h 163"/>
                <a:gd name="T62" fmla="*/ 5 w 101"/>
                <a:gd name="T63" fmla="*/ 12 h 163"/>
                <a:gd name="T64" fmla="*/ 2 w 101"/>
                <a:gd name="T65" fmla="*/ 7 h 163"/>
                <a:gd name="T66" fmla="*/ 0 w 101"/>
                <a:gd name="T67" fmla="*/ 1 h 163"/>
                <a:gd name="T68" fmla="*/ 2 w 101"/>
                <a:gd name="T69" fmla="*/ 1 h 163"/>
                <a:gd name="T70" fmla="*/ 4 w 101"/>
                <a:gd name="T71" fmla="*/ 0 h 163"/>
                <a:gd name="T72" fmla="*/ 4 w 101"/>
                <a:gd name="T73" fmla="*/ 0 h 1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1" h="163">
                  <a:moveTo>
                    <a:pt x="8" y="0"/>
                  </a:moveTo>
                  <a:lnTo>
                    <a:pt x="8" y="2"/>
                  </a:lnTo>
                  <a:lnTo>
                    <a:pt x="10" y="5"/>
                  </a:lnTo>
                  <a:lnTo>
                    <a:pt x="13" y="13"/>
                  </a:lnTo>
                  <a:lnTo>
                    <a:pt x="21" y="23"/>
                  </a:lnTo>
                  <a:lnTo>
                    <a:pt x="27" y="34"/>
                  </a:lnTo>
                  <a:lnTo>
                    <a:pt x="34" y="44"/>
                  </a:lnTo>
                  <a:lnTo>
                    <a:pt x="42" y="57"/>
                  </a:lnTo>
                  <a:lnTo>
                    <a:pt x="50" y="70"/>
                  </a:lnTo>
                  <a:lnTo>
                    <a:pt x="57" y="83"/>
                  </a:lnTo>
                  <a:lnTo>
                    <a:pt x="63" y="97"/>
                  </a:lnTo>
                  <a:lnTo>
                    <a:pt x="70" y="108"/>
                  </a:lnTo>
                  <a:lnTo>
                    <a:pt x="80" y="121"/>
                  </a:lnTo>
                  <a:lnTo>
                    <a:pt x="86" y="133"/>
                  </a:lnTo>
                  <a:lnTo>
                    <a:pt x="91" y="142"/>
                  </a:lnTo>
                  <a:lnTo>
                    <a:pt x="97" y="152"/>
                  </a:lnTo>
                  <a:lnTo>
                    <a:pt x="101" y="159"/>
                  </a:lnTo>
                  <a:lnTo>
                    <a:pt x="93" y="163"/>
                  </a:lnTo>
                  <a:lnTo>
                    <a:pt x="86" y="154"/>
                  </a:lnTo>
                  <a:lnTo>
                    <a:pt x="80" y="142"/>
                  </a:lnTo>
                  <a:lnTo>
                    <a:pt x="74" y="133"/>
                  </a:lnTo>
                  <a:lnTo>
                    <a:pt x="67" y="121"/>
                  </a:lnTo>
                  <a:lnTo>
                    <a:pt x="61" y="112"/>
                  </a:lnTo>
                  <a:lnTo>
                    <a:pt x="57" y="102"/>
                  </a:lnTo>
                  <a:lnTo>
                    <a:pt x="50" y="93"/>
                  </a:lnTo>
                  <a:lnTo>
                    <a:pt x="46" y="83"/>
                  </a:lnTo>
                  <a:lnTo>
                    <a:pt x="38" y="72"/>
                  </a:lnTo>
                  <a:lnTo>
                    <a:pt x="32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5" y="32"/>
                  </a:lnTo>
                  <a:lnTo>
                    <a:pt x="10" y="23"/>
                  </a:lnTo>
                  <a:lnTo>
                    <a:pt x="4" y="13"/>
                  </a:lnTo>
                  <a:lnTo>
                    <a:pt x="0" y="2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Freeform 250"/>
            <p:cNvSpPr>
              <a:spLocks/>
            </p:cNvSpPr>
            <p:nvPr/>
          </p:nvSpPr>
          <p:spPr bwMode="auto">
            <a:xfrm>
              <a:off x="646" y="3769"/>
              <a:ext cx="51" cy="82"/>
            </a:xfrm>
            <a:custGeom>
              <a:avLst/>
              <a:gdLst>
                <a:gd name="T0" fmla="*/ 4 w 101"/>
                <a:gd name="T1" fmla="*/ 0 h 163"/>
                <a:gd name="T2" fmla="*/ 4 w 101"/>
                <a:gd name="T3" fmla="*/ 1 h 163"/>
                <a:gd name="T4" fmla="*/ 5 w 101"/>
                <a:gd name="T5" fmla="*/ 3 h 163"/>
                <a:gd name="T6" fmla="*/ 7 w 101"/>
                <a:gd name="T7" fmla="*/ 7 h 163"/>
                <a:gd name="T8" fmla="*/ 11 w 101"/>
                <a:gd name="T9" fmla="*/ 11 h 163"/>
                <a:gd name="T10" fmla="*/ 14 w 101"/>
                <a:gd name="T11" fmla="*/ 17 h 163"/>
                <a:gd name="T12" fmla="*/ 18 w 101"/>
                <a:gd name="T13" fmla="*/ 22 h 163"/>
                <a:gd name="T14" fmla="*/ 19 w 101"/>
                <a:gd name="T15" fmla="*/ 26 h 163"/>
                <a:gd name="T16" fmla="*/ 21 w 101"/>
                <a:gd name="T17" fmla="*/ 29 h 163"/>
                <a:gd name="T18" fmla="*/ 23 w 101"/>
                <a:gd name="T19" fmla="*/ 32 h 163"/>
                <a:gd name="T20" fmla="*/ 24 w 101"/>
                <a:gd name="T21" fmla="*/ 36 h 163"/>
                <a:gd name="T22" fmla="*/ 28 w 101"/>
                <a:gd name="T23" fmla="*/ 42 h 163"/>
                <a:gd name="T24" fmla="*/ 32 w 101"/>
                <a:gd name="T25" fmla="*/ 49 h 163"/>
                <a:gd name="T26" fmla="*/ 36 w 101"/>
                <a:gd name="T27" fmla="*/ 55 h 163"/>
                <a:gd name="T28" fmla="*/ 39 w 101"/>
                <a:gd name="T29" fmla="*/ 62 h 163"/>
                <a:gd name="T30" fmla="*/ 42 w 101"/>
                <a:gd name="T31" fmla="*/ 67 h 163"/>
                <a:gd name="T32" fmla="*/ 46 w 101"/>
                <a:gd name="T33" fmla="*/ 72 h 163"/>
                <a:gd name="T34" fmla="*/ 48 w 101"/>
                <a:gd name="T35" fmla="*/ 77 h 163"/>
                <a:gd name="T36" fmla="*/ 51 w 101"/>
                <a:gd name="T37" fmla="*/ 81 h 163"/>
                <a:gd name="T38" fmla="*/ 46 w 101"/>
                <a:gd name="T39" fmla="*/ 82 h 163"/>
                <a:gd name="T40" fmla="*/ 42 w 101"/>
                <a:gd name="T41" fmla="*/ 77 h 163"/>
                <a:gd name="T42" fmla="*/ 40 w 101"/>
                <a:gd name="T43" fmla="*/ 71 h 163"/>
                <a:gd name="T44" fmla="*/ 37 w 101"/>
                <a:gd name="T45" fmla="*/ 67 h 163"/>
                <a:gd name="T46" fmla="*/ 34 w 101"/>
                <a:gd name="T47" fmla="*/ 61 h 163"/>
                <a:gd name="T48" fmla="*/ 31 w 101"/>
                <a:gd name="T49" fmla="*/ 55 h 163"/>
                <a:gd name="T50" fmla="*/ 28 w 101"/>
                <a:gd name="T51" fmla="*/ 50 h 163"/>
                <a:gd name="T52" fmla="*/ 25 w 101"/>
                <a:gd name="T53" fmla="*/ 46 h 163"/>
                <a:gd name="T54" fmla="*/ 23 w 101"/>
                <a:gd name="T55" fmla="*/ 42 h 163"/>
                <a:gd name="T56" fmla="*/ 19 w 101"/>
                <a:gd name="T57" fmla="*/ 36 h 163"/>
                <a:gd name="T58" fmla="*/ 17 w 101"/>
                <a:gd name="T59" fmla="*/ 31 h 163"/>
                <a:gd name="T60" fmla="*/ 14 w 101"/>
                <a:gd name="T61" fmla="*/ 26 h 163"/>
                <a:gd name="T62" fmla="*/ 11 w 101"/>
                <a:gd name="T63" fmla="*/ 22 h 163"/>
                <a:gd name="T64" fmla="*/ 8 w 101"/>
                <a:gd name="T65" fmla="*/ 16 h 163"/>
                <a:gd name="T66" fmla="*/ 5 w 101"/>
                <a:gd name="T67" fmla="*/ 11 h 163"/>
                <a:gd name="T68" fmla="*/ 2 w 101"/>
                <a:gd name="T69" fmla="*/ 7 h 163"/>
                <a:gd name="T70" fmla="*/ 0 w 101"/>
                <a:gd name="T71" fmla="*/ 1 h 163"/>
                <a:gd name="T72" fmla="*/ 1 w 101"/>
                <a:gd name="T73" fmla="*/ 1 h 163"/>
                <a:gd name="T74" fmla="*/ 4 w 101"/>
                <a:gd name="T75" fmla="*/ 0 h 163"/>
                <a:gd name="T76" fmla="*/ 4 w 101"/>
                <a:gd name="T77" fmla="*/ 0 h 1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1" h="163">
                  <a:moveTo>
                    <a:pt x="8" y="0"/>
                  </a:moveTo>
                  <a:lnTo>
                    <a:pt x="8" y="1"/>
                  </a:lnTo>
                  <a:lnTo>
                    <a:pt x="10" y="5"/>
                  </a:lnTo>
                  <a:lnTo>
                    <a:pt x="14" y="13"/>
                  </a:lnTo>
                  <a:lnTo>
                    <a:pt x="21" y="22"/>
                  </a:lnTo>
                  <a:lnTo>
                    <a:pt x="27" y="34"/>
                  </a:lnTo>
                  <a:lnTo>
                    <a:pt x="35" y="43"/>
                  </a:lnTo>
                  <a:lnTo>
                    <a:pt x="38" y="51"/>
                  </a:lnTo>
                  <a:lnTo>
                    <a:pt x="42" y="57"/>
                  </a:lnTo>
                  <a:lnTo>
                    <a:pt x="46" y="64"/>
                  </a:lnTo>
                  <a:lnTo>
                    <a:pt x="48" y="72"/>
                  </a:lnTo>
                  <a:lnTo>
                    <a:pt x="55" y="83"/>
                  </a:lnTo>
                  <a:lnTo>
                    <a:pt x="63" y="97"/>
                  </a:lnTo>
                  <a:lnTo>
                    <a:pt x="71" y="110"/>
                  </a:lnTo>
                  <a:lnTo>
                    <a:pt x="78" y="123"/>
                  </a:lnTo>
                  <a:lnTo>
                    <a:pt x="84" y="133"/>
                  </a:lnTo>
                  <a:lnTo>
                    <a:pt x="92" y="144"/>
                  </a:lnTo>
                  <a:lnTo>
                    <a:pt x="95" y="154"/>
                  </a:lnTo>
                  <a:lnTo>
                    <a:pt x="101" y="161"/>
                  </a:lnTo>
                  <a:lnTo>
                    <a:pt x="92" y="163"/>
                  </a:lnTo>
                  <a:lnTo>
                    <a:pt x="84" y="154"/>
                  </a:lnTo>
                  <a:lnTo>
                    <a:pt x="80" y="142"/>
                  </a:lnTo>
                  <a:lnTo>
                    <a:pt x="73" y="133"/>
                  </a:lnTo>
                  <a:lnTo>
                    <a:pt x="67" y="121"/>
                  </a:lnTo>
                  <a:lnTo>
                    <a:pt x="61" y="110"/>
                  </a:lnTo>
                  <a:lnTo>
                    <a:pt x="55" y="100"/>
                  </a:lnTo>
                  <a:lnTo>
                    <a:pt x="50" y="91"/>
                  </a:lnTo>
                  <a:lnTo>
                    <a:pt x="46" y="83"/>
                  </a:lnTo>
                  <a:lnTo>
                    <a:pt x="38" y="72"/>
                  </a:lnTo>
                  <a:lnTo>
                    <a:pt x="33" y="62"/>
                  </a:lnTo>
                  <a:lnTo>
                    <a:pt x="27" y="51"/>
                  </a:lnTo>
                  <a:lnTo>
                    <a:pt x="21" y="43"/>
                  </a:lnTo>
                  <a:lnTo>
                    <a:pt x="16" y="32"/>
                  </a:lnTo>
                  <a:lnTo>
                    <a:pt x="10" y="22"/>
                  </a:lnTo>
                  <a:lnTo>
                    <a:pt x="4" y="13"/>
                  </a:lnTo>
                  <a:lnTo>
                    <a:pt x="0" y="1"/>
                  </a:lnTo>
                  <a:lnTo>
                    <a:pt x="2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4" name="Freeform 251"/>
            <p:cNvSpPr>
              <a:spLocks/>
            </p:cNvSpPr>
            <p:nvPr/>
          </p:nvSpPr>
          <p:spPr bwMode="auto">
            <a:xfrm>
              <a:off x="622" y="3772"/>
              <a:ext cx="51" cy="83"/>
            </a:xfrm>
            <a:custGeom>
              <a:avLst/>
              <a:gdLst>
                <a:gd name="T0" fmla="*/ 4 w 101"/>
                <a:gd name="T1" fmla="*/ 0 h 166"/>
                <a:gd name="T2" fmla="*/ 4 w 101"/>
                <a:gd name="T3" fmla="*/ 1 h 166"/>
                <a:gd name="T4" fmla="*/ 6 w 101"/>
                <a:gd name="T5" fmla="*/ 4 h 166"/>
                <a:gd name="T6" fmla="*/ 8 w 101"/>
                <a:gd name="T7" fmla="*/ 7 h 166"/>
                <a:gd name="T8" fmla="*/ 11 w 101"/>
                <a:gd name="T9" fmla="*/ 13 h 166"/>
                <a:gd name="T10" fmla="*/ 13 w 101"/>
                <a:gd name="T11" fmla="*/ 18 h 166"/>
                <a:gd name="T12" fmla="*/ 17 w 101"/>
                <a:gd name="T13" fmla="*/ 23 h 166"/>
                <a:gd name="T14" fmla="*/ 21 w 101"/>
                <a:gd name="T15" fmla="*/ 29 h 166"/>
                <a:gd name="T16" fmla="*/ 25 w 101"/>
                <a:gd name="T17" fmla="*/ 36 h 166"/>
                <a:gd name="T18" fmla="*/ 29 w 101"/>
                <a:gd name="T19" fmla="*/ 42 h 166"/>
                <a:gd name="T20" fmla="*/ 32 w 101"/>
                <a:gd name="T21" fmla="*/ 49 h 166"/>
                <a:gd name="T22" fmla="*/ 36 w 101"/>
                <a:gd name="T23" fmla="*/ 55 h 166"/>
                <a:gd name="T24" fmla="*/ 39 w 101"/>
                <a:gd name="T25" fmla="*/ 62 h 166"/>
                <a:gd name="T26" fmla="*/ 43 w 101"/>
                <a:gd name="T27" fmla="*/ 67 h 166"/>
                <a:gd name="T28" fmla="*/ 46 w 101"/>
                <a:gd name="T29" fmla="*/ 73 h 166"/>
                <a:gd name="T30" fmla="*/ 48 w 101"/>
                <a:gd name="T31" fmla="*/ 77 h 166"/>
                <a:gd name="T32" fmla="*/ 51 w 101"/>
                <a:gd name="T33" fmla="*/ 81 h 166"/>
                <a:gd name="T34" fmla="*/ 47 w 101"/>
                <a:gd name="T35" fmla="*/ 83 h 166"/>
                <a:gd name="T36" fmla="*/ 43 w 101"/>
                <a:gd name="T37" fmla="*/ 77 h 166"/>
                <a:gd name="T38" fmla="*/ 40 w 101"/>
                <a:gd name="T39" fmla="*/ 72 h 166"/>
                <a:gd name="T40" fmla="*/ 37 w 101"/>
                <a:gd name="T41" fmla="*/ 67 h 166"/>
                <a:gd name="T42" fmla="*/ 34 w 101"/>
                <a:gd name="T43" fmla="*/ 62 h 166"/>
                <a:gd name="T44" fmla="*/ 31 w 101"/>
                <a:gd name="T45" fmla="*/ 56 h 166"/>
                <a:gd name="T46" fmla="*/ 29 w 101"/>
                <a:gd name="T47" fmla="*/ 52 h 166"/>
                <a:gd name="T48" fmla="*/ 25 w 101"/>
                <a:gd name="T49" fmla="*/ 46 h 166"/>
                <a:gd name="T50" fmla="*/ 23 w 101"/>
                <a:gd name="T51" fmla="*/ 42 h 166"/>
                <a:gd name="T52" fmla="*/ 19 w 101"/>
                <a:gd name="T53" fmla="*/ 37 h 166"/>
                <a:gd name="T54" fmla="*/ 16 w 101"/>
                <a:gd name="T55" fmla="*/ 32 h 166"/>
                <a:gd name="T56" fmla="*/ 13 w 101"/>
                <a:gd name="T57" fmla="*/ 27 h 166"/>
                <a:gd name="T58" fmla="*/ 12 w 101"/>
                <a:gd name="T59" fmla="*/ 22 h 166"/>
                <a:gd name="T60" fmla="*/ 8 w 101"/>
                <a:gd name="T61" fmla="*/ 17 h 166"/>
                <a:gd name="T62" fmla="*/ 6 w 101"/>
                <a:gd name="T63" fmla="*/ 12 h 166"/>
                <a:gd name="T64" fmla="*/ 2 w 101"/>
                <a:gd name="T65" fmla="*/ 7 h 166"/>
                <a:gd name="T66" fmla="*/ 0 w 101"/>
                <a:gd name="T67" fmla="*/ 2 h 166"/>
                <a:gd name="T68" fmla="*/ 2 w 101"/>
                <a:gd name="T69" fmla="*/ 1 h 166"/>
                <a:gd name="T70" fmla="*/ 4 w 101"/>
                <a:gd name="T71" fmla="*/ 0 h 166"/>
                <a:gd name="T72" fmla="*/ 4 w 101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1" h="166">
                  <a:moveTo>
                    <a:pt x="7" y="0"/>
                  </a:moveTo>
                  <a:lnTo>
                    <a:pt x="7" y="2"/>
                  </a:lnTo>
                  <a:lnTo>
                    <a:pt x="11" y="8"/>
                  </a:lnTo>
                  <a:lnTo>
                    <a:pt x="15" y="14"/>
                  </a:lnTo>
                  <a:lnTo>
                    <a:pt x="21" y="25"/>
                  </a:lnTo>
                  <a:lnTo>
                    <a:pt x="26" y="35"/>
                  </a:lnTo>
                  <a:lnTo>
                    <a:pt x="34" y="46"/>
                  </a:lnTo>
                  <a:lnTo>
                    <a:pt x="42" y="57"/>
                  </a:lnTo>
                  <a:lnTo>
                    <a:pt x="49" y="71"/>
                  </a:lnTo>
                  <a:lnTo>
                    <a:pt x="57" y="84"/>
                  </a:lnTo>
                  <a:lnTo>
                    <a:pt x="64" y="97"/>
                  </a:lnTo>
                  <a:lnTo>
                    <a:pt x="72" y="109"/>
                  </a:lnTo>
                  <a:lnTo>
                    <a:pt x="78" y="124"/>
                  </a:lnTo>
                  <a:lnTo>
                    <a:pt x="85" y="133"/>
                  </a:lnTo>
                  <a:lnTo>
                    <a:pt x="91" y="145"/>
                  </a:lnTo>
                  <a:lnTo>
                    <a:pt x="95" y="154"/>
                  </a:lnTo>
                  <a:lnTo>
                    <a:pt x="101" y="162"/>
                  </a:lnTo>
                  <a:lnTo>
                    <a:pt x="93" y="166"/>
                  </a:lnTo>
                  <a:lnTo>
                    <a:pt x="85" y="154"/>
                  </a:lnTo>
                  <a:lnTo>
                    <a:pt x="80" y="143"/>
                  </a:lnTo>
                  <a:lnTo>
                    <a:pt x="74" y="133"/>
                  </a:lnTo>
                  <a:lnTo>
                    <a:pt x="68" y="124"/>
                  </a:lnTo>
                  <a:lnTo>
                    <a:pt x="61" y="112"/>
                  </a:lnTo>
                  <a:lnTo>
                    <a:pt x="57" y="103"/>
                  </a:lnTo>
                  <a:lnTo>
                    <a:pt x="49" y="92"/>
                  </a:lnTo>
                  <a:lnTo>
                    <a:pt x="45" y="84"/>
                  </a:lnTo>
                  <a:lnTo>
                    <a:pt x="38" y="73"/>
                  </a:lnTo>
                  <a:lnTo>
                    <a:pt x="32" y="63"/>
                  </a:lnTo>
                  <a:lnTo>
                    <a:pt x="26" y="54"/>
                  </a:lnTo>
                  <a:lnTo>
                    <a:pt x="23" y="44"/>
                  </a:lnTo>
                  <a:lnTo>
                    <a:pt x="15" y="33"/>
                  </a:lnTo>
                  <a:lnTo>
                    <a:pt x="11" y="23"/>
                  </a:lnTo>
                  <a:lnTo>
                    <a:pt x="4" y="14"/>
                  </a:ln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5" name="Freeform 252"/>
            <p:cNvSpPr>
              <a:spLocks/>
            </p:cNvSpPr>
            <p:nvPr/>
          </p:nvSpPr>
          <p:spPr bwMode="auto">
            <a:xfrm>
              <a:off x="455" y="3636"/>
              <a:ext cx="264" cy="120"/>
            </a:xfrm>
            <a:custGeom>
              <a:avLst/>
              <a:gdLst>
                <a:gd name="T0" fmla="*/ 63 w 529"/>
                <a:gd name="T1" fmla="*/ 117 h 240"/>
                <a:gd name="T2" fmla="*/ 15 w 529"/>
                <a:gd name="T3" fmla="*/ 47 h 240"/>
                <a:gd name="T4" fmla="*/ 264 w 529"/>
                <a:gd name="T5" fmla="*/ 9 h 240"/>
                <a:gd name="T6" fmla="*/ 259 w 529"/>
                <a:gd name="T7" fmla="*/ 0 h 240"/>
                <a:gd name="T8" fmla="*/ 0 w 529"/>
                <a:gd name="T9" fmla="*/ 41 h 240"/>
                <a:gd name="T10" fmla="*/ 55 w 529"/>
                <a:gd name="T11" fmla="*/ 120 h 240"/>
                <a:gd name="T12" fmla="*/ 63 w 529"/>
                <a:gd name="T13" fmla="*/ 117 h 240"/>
                <a:gd name="T14" fmla="*/ 63 w 529"/>
                <a:gd name="T15" fmla="*/ 117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9" h="240">
                  <a:moveTo>
                    <a:pt x="126" y="234"/>
                  </a:moveTo>
                  <a:lnTo>
                    <a:pt x="31" y="94"/>
                  </a:lnTo>
                  <a:lnTo>
                    <a:pt x="529" y="18"/>
                  </a:lnTo>
                  <a:lnTo>
                    <a:pt x="519" y="0"/>
                  </a:lnTo>
                  <a:lnTo>
                    <a:pt x="0" y="82"/>
                  </a:lnTo>
                  <a:lnTo>
                    <a:pt x="111" y="240"/>
                  </a:lnTo>
                  <a:lnTo>
                    <a:pt x="126" y="2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6" name="Freeform 281"/>
            <p:cNvSpPr>
              <a:spLocks/>
            </p:cNvSpPr>
            <p:nvPr/>
          </p:nvSpPr>
          <p:spPr bwMode="auto">
            <a:xfrm>
              <a:off x="601" y="3779"/>
              <a:ext cx="50" cy="82"/>
            </a:xfrm>
            <a:custGeom>
              <a:avLst/>
              <a:gdLst>
                <a:gd name="T0" fmla="*/ 4 w 101"/>
                <a:gd name="T1" fmla="*/ 0 h 165"/>
                <a:gd name="T2" fmla="*/ 4 w 101"/>
                <a:gd name="T3" fmla="*/ 0 h 165"/>
                <a:gd name="T4" fmla="*/ 5 w 101"/>
                <a:gd name="T5" fmla="*/ 3 h 165"/>
                <a:gd name="T6" fmla="*/ 6 w 101"/>
                <a:gd name="T7" fmla="*/ 7 h 165"/>
                <a:gd name="T8" fmla="*/ 10 w 101"/>
                <a:gd name="T9" fmla="*/ 12 h 165"/>
                <a:gd name="T10" fmla="*/ 13 w 101"/>
                <a:gd name="T11" fmla="*/ 17 h 165"/>
                <a:gd name="T12" fmla="*/ 17 w 101"/>
                <a:gd name="T13" fmla="*/ 22 h 165"/>
                <a:gd name="T14" fmla="*/ 21 w 101"/>
                <a:gd name="T15" fmla="*/ 29 h 165"/>
                <a:gd name="T16" fmla="*/ 24 w 101"/>
                <a:gd name="T17" fmla="*/ 36 h 165"/>
                <a:gd name="T18" fmla="*/ 27 w 101"/>
                <a:gd name="T19" fmla="*/ 42 h 165"/>
                <a:gd name="T20" fmla="*/ 31 w 101"/>
                <a:gd name="T21" fmla="*/ 49 h 165"/>
                <a:gd name="T22" fmla="*/ 35 w 101"/>
                <a:gd name="T23" fmla="*/ 55 h 165"/>
                <a:gd name="T24" fmla="*/ 40 w 101"/>
                <a:gd name="T25" fmla="*/ 61 h 165"/>
                <a:gd name="T26" fmla="*/ 43 w 101"/>
                <a:gd name="T27" fmla="*/ 67 h 165"/>
                <a:gd name="T28" fmla="*/ 45 w 101"/>
                <a:gd name="T29" fmla="*/ 72 h 165"/>
                <a:gd name="T30" fmla="*/ 48 w 101"/>
                <a:gd name="T31" fmla="*/ 77 h 165"/>
                <a:gd name="T32" fmla="*/ 50 w 101"/>
                <a:gd name="T33" fmla="*/ 80 h 165"/>
                <a:gd name="T34" fmla="*/ 46 w 101"/>
                <a:gd name="T35" fmla="*/ 82 h 165"/>
                <a:gd name="T36" fmla="*/ 43 w 101"/>
                <a:gd name="T37" fmla="*/ 77 h 165"/>
                <a:gd name="T38" fmla="*/ 40 w 101"/>
                <a:gd name="T39" fmla="*/ 71 h 165"/>
                <a:gd name="T40" fmla="*/ 36 w 101"/>
                <a:gd name="T41" fmla="*/ 66 h 165"/>
                <a:gd name="T42" fmla="*/ 34 w 101"/>
                <a:gd name="T43" fmla="*/ 61 h 165"/>
                <a:gd name="T44" fmla="*/ 31 w 101"/>
                <a:gd name="T45" fmla="*/ 56 h 165"/>
                <a:gd name="T46" fmla="*/ 27 w 101"/>
                <a:gd name="T47" fmla="*/ 51 h 165"/>
                <a:gd name="T48" fmla="*/ 25 w 101"/>
                <a:gd name="T49" fmla="*/ 45 h 165"/>
                <a:gd name="T50" fmla="*/ 23 w 101"/>
                <a:gd name="T51" fmla="*/ 41 h 165"/>
                <a:gd name="T52" fmla="*/ 19 w 101"/>
                <a:gd name="T53" fmla="*/ 36 h 165"/>
                <a:gd name="T54" fmla="*/ 16 w 101"/>
                <a:gd name="T55" fmla="*/ 32 h 165"/>
                <a:gd name="T56" fmla="*/ 13 w 101"/>
                <a:gd name="T57" fmla="*/ 26 h 165"/>
                <a:gd name="T58" fmla="*/ 10 w 101"/>
                <a:gd name="T59" fmla="*/ 21 h 165"/>
                <a:gd name="T60" fmla="*/ 7 w 101"/>
                <a:gd name="T61" fmla="*/ 16 h 165"/>
                <a:gd name="T62" fmla="*/ 5 w 101"/>
                <a:gd name="T63" fmla="*/ 11 h 165"/>
                <a:gd name="T64" fmla="*/ 2 w 101"/>
                <a:gd name="T65" fmla="*/ 6 h 165"/>
                <a:gd name="T66" fmla="*/ 0 w 101"/>
                <a:gd name="T67" fmla="*/ 1 h 165"/>
                <a:gd name="T68" fmla="*/ 2 w 101"/>
                <a:gd name="T69" fmla="*/ 0 h 165"/>
                <a:gd name="T70" fmla="*/ 4 w 101"/>
                <a:gd name="T71" fmla="*/ 0 h 165"/>
                <a:gd name="T72" fmla="*/ 4 w 101"/>
                <a:gd name="T73" fmla="*/ 0 h 1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1" h="165">
                  <a:moveTo>
                    <a:pt x="8" y="0"/>
                  </a:moveTo>
                  <a:lnTo>
                    <a:pt x="8" y="1"/>
                  </a:lnTo>
                  <a:lnTo>
                    <a:pt x="10" y="7"/>
                  </a:lnTo>
                  <a:lnTo>
                    <a:pt x="13" y="15"/>
                  </a:lnTo>
                  <a:lnTo>
                    <a:pt x="21" y="24"/>
                  </a:lnTo>
                  <a:lnTo>
                    <a:pt x="27" y="34"/>
                  </a:lnTo>
                  <a:lnTo>
                    <a:pt x="34" y="45"/>
                  </a:lnTo>
                  <a:lnTo>
                    <a:pt x="42" y="59"/>
                  </a:lnTo>
                  <a:lnTo>
                    <a:pt x="48" y="72"/>
                  </a:lnTo>
                  <a:lnTo>
                    <a:pt x="55" y="85"/>
                  </a:lnTo>
                  <a:lnTo>
                    <a:pt x="63" y="98"/>
                  </a:lnTo>
                  <a:lnTo>
                    <a:pt x="70" y="110"/>
                  </a:lnTo>
                  <a:lnTo>
                    <a:pt x="80" y="123"/>
                  </a:lnTo>
                  <a:lnTo>
                    <a:pt x="86" y="135"/>
                  </a:lnTo>
                  <a:lnTo>
                    <a:pt x="91" y="144"/>
                  </a:lnTo>
                  <a:lnTo>
                    <a:pt x="97" y="154"/>
                  </a:lnTo>
                  <a:lnTo>
                    <a:pt x="101" y="161"/>
                  </a:lnTo>
                  <a:lnTo>
                    <a:pt x="93" y="165"/>
                  </a:lnTo>
                  <a:lnTo>
                    <a:pt x="86" y="154"/>
                  </a:lnTo>
                  <a:lnTo>
                    <a:pt x="80" y="142"/>
                  </a:lnTo>
                  <a:lnTo>
                    <a:pt x="72" y="133"/>
                  </a:lnTo>
                  <a:lnTo>
                    <a:pt x="69" y="123"/>
                  </a:lnTo>
                  <a:lnTo>
                    <a:pt x="63" y="112"/>
                  </a:lnTo>
                  <a:lnTo>
                    <a:pt x="55" y="102"/>
                  </a:lnTo>
                  <a:lnTo>
                    <a:pt x="50" y="91"/>
                  </a:lnTo>
                  <a:lnTo>
                    <a:pt x="46" y="83"/>
                  </a:lnTo>
                  <a:lnTo>
                    <a:pt x="38" y="72"/>
                  </a:lnTo>
                  <a:lnTo>
                    <a:pt x="32" y="64"/>
                  </a:lnTo>
                  <a:lnTo>
                    <a:pt x="27" y="53"/>
                  </a:lnTo>
                  <a:lnTo>
                    <a:pt x="21" y="43"/>
                  </a:lnTo>
                  <a:lnTo>
                    <a:pt x="15" y="32"/>
                  </a:lnTo>
                  <a:lnTo>
                    <a:pt x="10" y="22"/>
                  </a:lnTo>
                  <a:lnTo>
                    <a:pt x="4" y="13"/>
                  </a:lnTo>
                  <a:lnTo>
                    <a:pt x="0" y="3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725" name="Group 253"/>
          <p:cNvGrpSpPr>
            <a:grpSpLocks/>
          </p:cNvGrpSpPr>
          <p:nvPr/>
        </p:nvGrpSpPr>
        <p:grpSpPr bwMode="auto">
          <a:xfrm>
            <a:off x="0" y="5849938"/>
            <a:ext cx="1862138" cy="792162"/>
            <a:chOff x="0" y="3685"/>
            <a:chExt cx="1173" cy="499"/>
          </a:xfrm>
        </p:grpSpPr>
        <p:grpSp>
          <p:nvGrpSpPr>
            <p:cNvPr id="9232" name="Group 254"/>
            <p:cNvGrpSpPr>
              <a:grpSpLocks/>
            </p:cNvGrpSpPr>
            <p:nvPr/>
          </p:nvGrpSpPr>
          <p:grpSpPr bwMode="auto">
            <a:xfrm>
              <a:off x="0" y="3719"/>
              <a:ext cx="1173" cy="465"/>
              <a:chOff x="0" y="3719"/>
              <a:chExt cx="1173" cy="465"/>
            </a:xfrm>
          </p:grpSpPr>
          <p:sp>
            <p:nvSpPr>
              <p:cNvPr id="9255" name="Freeform 255"/>
              <p:cNvSpPr>
                <a:spLocks/>
              </p:cNvSpPr>
              <p:nvPr/>
            </p:nvSpPr>
            <p:spPr bwMode="auto">
              <a:xfrm>
                <a:off x="0" y="3822"/>
                <a:ext cx="1136" cy="362"/>
              </a:xfrm>
              <a:custGeom>
                <a:avLst/>
                <a:gdLst>
                  <a:gd name="T0" fmla="*/ 35 w 2271"/>
                  <a:gd name="T1" fmla="*/ 351 h 724"/>
                  <a:gd name="T2" fmla="*/ 62 w 2271"/>
                  <a:gd name="T3" fmla="*/ 349 h 724"/>
                  <a:gd name="T4" fmla="*/ 100 w 2271"/>
                  <a:gd name="T5" fmla="*/ 343 h 724"/>
                  <a:gd name="T6" fmla="*/ 135 w 2271"/>
                  <a:gd name="T7" fmla="*/ 332 h 724"/>
                  <a:gd name="T8" fmla="*/ 168 w 2271"/>
                  <a:gd name="T9" fmla="*/ 323 h 724"/>
                  <a:gd name="T10" fmla="*/ 204 w 2271"/>
                  <a:gd name="T11" fmla="*/ 309 h 724"/>
                  <a:gd name="T12" fmla="*/ 245 w 2271"/>
                  <a:gd name="T13" fmla="*/ 294 h 724"/>
                  <a:gd name="T14" fmla="*/ 289 w 2271"/>
                  <a:gd name="T15" fmla="*/ 276 h 724"/>
                  <a:gd name="T16" fmla="*/ 338 w 2271"/>
                  <a:gd name="T17" fmla="*/ 255 h 724"/>
                  <a:gd name="T18" fmla="*/ 390 w 2271"/>
                  <a:gd name="T19" fmla="*/ 231 h 724"/>
                  <a:gd name="T20" fmla="*/ 457 w 2271"/>
                  <a:gd name="T21" fmla="*/ 199 h 724"/>
                  <a:gd name="T22" fmla="*/ 544 w 2271"/>
                  <a:gd name="T23" fmla="*/ 159 h 724"/>
                  <a:gd name="T24" fmla="*/ 611 w 2271"/>
                  <a:gd name="T25" fmla="*/ 129 h 724"/>
                  <a:gd name="T26" fmla="*/ 664 w 2271"/>
                  <a:gd name="T27" fmla="*/ 108 h 724"/>
                  <a:gd name="T28" fmla="*/ 706 w 2271"/>
                  <a:gd name="T29" fmla="*/ 94 h 724"/>
                  <a:gd name="T30" fmla="*/ 741 w 2271"/>
                  <a:gd name="T31" fmla="*/ 87 h 724"/>
                  <a:gd name="T32" fmla="*/ 773 w 2271"/>
                  <a:gd name="T33" fmla="*/ 84 h 724"/>
                  <a:gd name="T34" fmla="*/ 806 w 2271"/>
                  <a:gd name="T35" fmla="*/ 84 h 724"/>
                  <a:gd name="T36" fmla="*/ 844 w 2271"/>
                  <a:gd name="T37" fmla="*/ 85 h 724"/>
                  <a:gd name="T38" fmla="*/ 879 w 2271"/>
                  <a:gd name="T39" fmla="*/ 86 h 724"/>
                  <a:gd name="T40" fmla="*/ 914 w 2271"/>
                  <a:gd name="T41" fmla="*/ 88 h 724"/>
                  <a:gd name="T42" fmla="*/ 955 w 2271"/>
                  <a:gd name="T43" fmla="*/ 91 h 724"/>
                  <a:gd name="T44" fmla="*/ 988 w 2271"/>
                  <a:gd name="T45" fmla="*/ 92 h 724"/>
                  <a:gd name="T46" fmla="*/ 1017 w 2271"/>
                  <a:gd name="T47" fmla="*/ 87 h 724"/>
                  <a:gd name="T48" fmla="*/ 1062 w 2271"/>
                  <a:gd name="T49" fmla="*/ 76 h 724"/>
                  <a:gd name="T50" fmla="*/ 1107 w 2271"/>
                  <a:gd name="T51" fmla="*/ 65 h 724"/>
                  <a:gd name="T52" fmla="*/ 1136 w 2271"/>
                  <a:gd name="T53" fmla="*/ 58 h 724"/>
                  <a:gd name="T54" fmla="*/ 1105 w 2271"/>
                  <a:gd name="T55" fmla="*/ 74 h 724"/>
                  <a:gd name="T56" fmla="*/ 1059 w 2271"/>
                  <a:gd name="T57" fmla="*/ 86 h 724"/>
                  <a:gd name="T58" fmla="*/ 1029 w 2271"/>
                  <a:gd name="T59" fmla="*/ 92 h 724"/>
                  <a:gd name="T60" fmla="*/ 1001 w 2271"/>
                  <a:gd name="T61" fmla="*/ 97 h 724"/>
                  <a:gd name="T62" fmla="*/ 959 w 2271"/>
                  <a:gd name="T63" fmla="*/ 100 h 724"/>
                  <a:gd name="T64" fmla="*/ 913 w 2271"/>
                  <a:gd name="T65" fmla="*/ 95 h 724"/>
                  <a:gd name="T66" fmla="*/ 880 w 2271"/>
                  <a:gd name="T67" fmla="*/ 93 h 724"/>
                  <a:gd name="T68" fmla="*/ 850 w 2271"/>
                  <a:gd name="T69" fmla="*/ 92 h 724"/>
                  <a:gd name="T70" fmla="*/ 818 w 2271"/>
                  <a:gd name="T71" fmla="*/ 92 h 724"/>
                  <a:gd name="T72" fmla="*/ 787 w 2271"/>
                  <a:gd name="T73" fmla="*/ 92 h 724"/>
                  <a:gd name="T74" fmla="*/ 758 w 2271"/>
                  <a:gd name="T75" fmla="*/ 93 h 724"/>
                  <a:gd name="T76" fmla="*/ 725 w 2271"/>
                  <a:gd name="T77" fmla="*/ 97 h 724"/>
                  <a:gd name="T78" fmla="*/ 695 w 2271"/>
                  <a:gd name="T79" fmla="*/ 106 h 724"/>
                  <a:gd name="T80" fmla="*/ 654 w 2271"/>
                  <a:gd name="T81" fmla="*/ 122 h 724"/>
                  <a:gd name="T82" fmla="*/ 607 w 2271"/>
                  <a:gd name="T83" fmla="*/ 141 h 724"/>
                  <a:gd name="T84" fmla="*/ 556 w 2271"/>
                  <a:gd name="T85" fmla="*/ 164 h 724"/>
                  <a:gd name="T86" fmla="*/ 506 w 2271"/>
                  <a:gd name="T87" fmla="*/ 187 h 724"/>
                  <a:gd name="T88" fmla="*/ 460 w 2271"/>
                  <a:gd name="T89" fmla="*/ 208 h 724"/>
                  <a:gd name="T90" fmla="*/ 424 w 2271"/>
                  <a:gd name="T91" fmla="*/ 228 h 724"/>
                  <a:gd name="T92" fmla="*/ 395 w 2271"/>
                  <a:gd name="T93" fmla="*/ 243 h 724"/>
                  <a:gd name="T94" fmla="*/ 358 w 2271"/>
                  <a:gd name="T95" fmla="*/ 259 h 724"/>
                  <a:gd name="T96" fmla="*/ 309 w 2271"/>
                  <a:gd name="T97" fmla="*/ 280 h 724"/>
                  <a:gd name="T98" fmla="*/ 248 w 2271"/>
                  <a:gd name="T99" fmla="*/ 304 h 724"/>
                  <a:gd name="T100" fmla="*/ 185 w 2271"/>
                  <a:gd name="T101" fmla="*/ 326 h 724"/>
                  <a:gd name="T102" fmla="*/ 122 w 2271"/>
                  <a:gd name="T103" fmla="*/ 346 h 724"/>
                  <a:gd name="T104" fmla="*/ 65 w 2271"/>
                  <a:gd name="T105" fmla="*/ 359 h 724"/>
                  <a:gd name="T106" fmla="*/ 20 w 2271"/>
                  <a:gd name="T107" fmla="*/ 362 h 724"/>
                  <a:gd name="T108" fmla="*/ 0 w 2271"/>
                  <a:gd name="T109" fmla="*/ 352 h 724"/>
                  <a:gd name="T110" fmla="*/ 4 w 2271"/>
                  <a:gd name="T111" fmla="*/ 319 h 724"/>
                  <a:gd name="T112" fmla="*/ 11 w 2271"/>
                  <a:gd name="T113" fmla="*/ 266 h 724"/>
                  <a:gd name="T114" fmla="*/ 21 w 2271"/>
                  <a:gd name="T115" fmla="*/ 203 h 724"/>
                  <a:gd name="T116" fmla="*/ 31 w 2271"/>
                  <a:gd name="T117" fmla="*/ 135 h 724"/>
                  <a:gd name="T118" fmla="*/ 41 w 2271"/>
                  <a:gd name="T119" fmla="*/ 74 h 724"/>
                  <a:gd name="T120" fmla="*/ 50 w 2271"/>
                  <a:gd name="T121" fmla="*/ 26 h 724"/>
                  <a:gd name="T122" fmla="*/ 54 w 2271"/>
                  <a:gd name="T123" fmla="*/ 0 h 72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271" h="724">
                    <a:moveTo>
                      <a:pt x="129" y="0"/>
                    </a:moveTo>
                    <a:lnTo>
                      <a:pt x="24" y="700"/>
                    </a:lnTo>
                    <a:lnTo>
                      <a:pt x="26" y="700"/>
                    </a:lnTo>
                    <a:lnTo>
                      <a:pt x="34" y="700"/>
                    </a:lnTo>
                    <a:lnTo>
                      <a:pt x="40" y="700"/>
                    </a:lnTo>
                    <a:lnTo>
                      <a:pt x="49" y="700"/>
                    </a:lnTo>
                    <a:lnTo>
                      <a:pt x="57" y="700"/>
                    </a:lnTo>
                    <a:lnTo>
                      <a:pt x="70" y="702"/>
                    </a:lnTo>
                    <a:lnTo>
                      <a:pt x="74" y="700"/>
                    </a:lnTo>
                    <a:lnTo>
                      <a:pt x="80" y="700"/>
                    </a:lnTo>
                    <a:lnTo>
                      <a:pt x="87" y="700"/>
                    </a:lnTo>
                    <a:lnTo>
                      <a:pt x="95" y="700"/>
                    </a:lnTo>
                    <a:lnTo>
                      <a:pt x="101" y="698"/>
                    </a:lnTo>
                    <a:lnTo>
                      <a:pt x="108" y="698"/>
                    </a:lnTo>
                    <a:lnTo>
                      <a:pt x="116" y="698"/>
                    </a:lnTo>
                    <a:lnTo>
                      <a:pt x="123" y="698"/>
                    </a:lnTo>
                    <a:lnTo>
                      <a:pt x="131" y="694"/>
                    </a:lnTo>
                    <a:lnTo>
                      <a:pt x="140" y="694"/>
                    </a:lnTo>
                    <a:lnTo>
                      <a:pt x="148" y="692"/>
                    </a:lnTo>
                    <a:lnTo>
                      <a:pt x="159" y="692"/>
                    </a:lnTo>
                    <a:lnTo>
                      <a:pt x="169" y="690"/>
                    </a:lnTo>
                    <a:lnTo>
                      <a:pt x="178" y="688"/>
                    </a:lnTo>
                    <a:lnTo>
                      <a:pt x="190" y="686"/>
                    </a:lnTo>
                    <a:lnTo>
                      <a:pt x="199" y="685"/>
                    </a:lnTo>
                    <a:lnTo>
                      <a:pt x="213" y="679"/>
                    </a:lnTo>
                    <a:lnTo>
                      <a:pt x="226" y="677"/>
                    </a:lnTo>
                    <a:lnTo>
                      <a:pt x="234" y="673"/>
                    </a:lnTo>
                    <a:lnTo>
                      <a:pt x="241" y="673"/>
                    </a:lnTo>
                    <a:lnTo>
                      <a:pt x="249" y="669"/>
                    </a:lnTo>
                    <a:lnTo>
                      <a:pt x="256" y="669"/>
                    </a:lnTo>
                    <a:lnTo>
                      <a:pt x="264" y="666"/>
                    </a:lnTo>
                    <a:lnTo>
                      <a:pt x="270" y="664"/>
                    </a:lnTo>
                    <a:lnTo>
                      <a:pt x="277" y="660"/>
                    </a:lnTo>
                    <a:lnTo>
                      <a:pt x="285" y="658"/>
                    </a:lnTo>
                    <a:lnTo>
                      <a:pt x="292" y="656"/>
                    </a:lnTo>
                    <a:lnTo>
                      <a:pt x="302" y="654"/>
                    </a:lnTo>
                    <a:lnTo>
                      <a:pt x="310" y="652"/>
                    </a:lnTo>
                    <a:lnTo>
                      <a:pt x="319" y="650"/>
                    </a:lnTo>
                    <a:lnTo>
                      <a:pt x="327" y="647"/>
                    </a:lnTo>
                    <a:lnTo>
                      <a:pt x="336" y="645"/>
                    </a:lnTo>
                    <a:lnTo>
                      <a:pt x="344" y="641"/>
                    </a:lnTo>
                    <a:lnTo>
                      <a:pt x="353" y="637"/>
                    </a:lnTo>
                    <a:lnTo>
                      <a:pt x="361" y="633"/>
                    </a:lnTo>
                    <a:lnTo>
                      <a:pt x="372" y="631"/>
                    </a:lnTo>
                    <a:lnTo>
                      <a:pt x="380" y="628"/>
                    </a:lnTo>
                    <a:lnTo>
                      <a:pt x="389" y="626"/>
                    </a:lnTo>
                    <a:lnTo>
                      <a:pt x="399" y="622"/>
                    </a:lnTo>
                    <a:lnTo>
                      <a:pt x="408" y="618"/>
                    </a:lnTo>
                    <a:lnTo>
                      <a:pt x="418" y="614"/>
                    </a:lnTo>
                    <a:lnTo>
                      <a:pt x="429" y="610"/>
                    </a:lnTo>
                    <a:lnTo>
                      <a:pt x="439" y="607"/>
                    </a:lnTo>
                    <a:lnTo>
                      <a:pt x="448" y="603"/>
                    </a:lnTo>
                    <a:lnTo>
                      <a:pt x="460" y="599"/>
                    </a:lnTo>
                    <a:lnTo>
                      <a:pt x="471" y="597"/>
                    </a:lnTo>
                    <a:lnTo>
                      <a:pt x="481" y="591"/>
                    </a:lnTo>
                    <a:lnTo>
                      <a:pt x="490" y="588"/>
                    </a:lnTo>
                    <a:lnTo>
                      <a:pt x="500" y="582"/>
                    </a:lnTo>
                    <a:lnTo>
                      <a:pt x="511" y="578"/>
                    </a:lnTo>
                    <a:lnTo>
                      <a:pt x="522" y="574"/>
                    </a:lnTo>
                    <a:lnTo>
                      <a:pt x="534" y="570"/>
                    </a:lnTo>
                    <a:lnTo>
                      <a:pt x="543" y="565"/>
                    </a:lnTo>
                    <a:lnTo>
                      <a:pt x="555" y="561"/>
                    </a:lnTo>
                    <a:lnTo>
                      <a:pt x="566" y="555"/>
                    </a:lnTo>
                    <a:lnTo>
                      <a:pt x="578" y="551"/>
                    </a:lnTo>
                    <a:lnTo>
                      <a:pt x="589" y="546"/>
                    </a:lnTo>
                    <a:lnTo>
                      <a:pt x="600" y="542"/>
                    </a:lnTo>
                    <a:lnTo>
                      <a:pt x="612" y="534"/>
                    </a:lnTo>
                    <a:lnTo>
                      <a:pt x="625" y="532"/>
                    </a:lnTo>
                    <a:lnTo>
                      <a:pt x="637" y="525"/>
                    </a:lnTo>
                    <a:lnTo>
                      <a:pt x="650" y="521"/>
                    </a:lnTo>
                    <a:lnTo>
                      <a:pt x="661" y="515"/>
                    </a:lnTo>
                    <a:lnTo>
                      <a:pt x="675" y="510"/>
                    </a:lnTo>
                    <a:lnTo>
                      <a:pt x="688" y="504"/>
                    </a:lnTo>
                    <a:lnTo>
                      <a:pt x="701" y="498"/>
                    </a:lnTo>
                    <a:lnTo>
                      <a:pt x="713" y="493"/>
                    </a:lnTo>
                    <a:lnTo>
                      <a:pt x="726" y="487"/>
                    </a:lnTo>
                    <a:lnTo>
                      <a:pt x="739" y="479"/>
                    </a:lnTo>
                    <a:lnTo>
                      <a:pt x="754" y="475"/>
                    </a:lnTo>
                    <a:lnTo>
                      <a:pt x="766" y="468"/>
                    </a:lnTo>
                    <a:lnTo>
                      <a:pt x="779" y="462"/>
                    </a:lnTo>
                    <a:lnTo>
                      <a:pt x="794" y="455"/>
                    </a:lnTo>
                    <a:lnTo>
                      <a:pt x="808" y="449"/>
                    </a:lnTo>
                    <a:lnTo>
                      <a:pt x="821" y="443"/>
                    </a:lnTo>
                    <a:lnTo>
                      <a:pt x="836" y="437"/>
                    </a:lnTo>
                    <a:lnTo>
                      <a:pt x="849" y="430"/>
                    </a:lnTo>
                    <a:lnTo>
                      <a:pt x="865" y="424"/>
                    </a:lnTo>
                    <a:lnTo>
                      <a:pt x="889" y="411"/>
                    </a:lnTo>
                    <a:lnTo>
                      <a:pt x="914" y="397"/>
                    </a:lnTo>
                    <a:lnTo>
                      <a:pt x="937" y="388"/>
                    </a:lnTo>
                    <a:lnTo>
                      <a:pt x="962" y="377"/>
                    </a:lnTo>
                    <a:lnTo>
                      <a:pt x="983" y="365"/>
                    </a:lnTo>
                    <a:lnTo>
                      <a:pt x="1005" y="356"/>
                    </a:lnTo>
                    <a:lnTo>
                      <a:pt x="1026" y="344"/>
                    </a:lnTo>
                    <a:lnTo>
                      <a:pt x="1049" y="337"/>
                    </a:lnTo>
                    <a:lnTo>
                      <a:pt x="1068" y="325"/>
                    </a:lnTo>
                    <a:lnTo>
                      <a:pt x="1087" y="318"/>
                    </a:lnTo>
                    <a:lnTo>
                      <a:pt x="1106" y="308"/>
                    </a:lnTo>
                    <a:lnTo>
                      <a:pt x="1125" y="301"/>
                    </a:lnTo>
                    <a:lnTo>
                      <a:pt x="1142" y="293"/>
                    </a:lnTo>
                    <a:lnTo>
                      <a:pt x="1159" y="285"/>
                    </a:lnTo>
                    <a:lnTo>
                      <a:pt x="1176" y="278"/>
                    </a:lnTo>
                    <a:lnTo>
                      <a:pt x="1194" y="270"/>
                    </a:lnTo>
                    <a:lnTo>
                      <a:pt x="1207" y="264"/>
                    </a:lnTo>
                    <a:lnTo>
                      <a:pt x="1222" y="257"/>
                    </a:lnTo>
                    <a:lnTo>
                      <a:pt x="1237" y="249"/>
                    </a:lnTo>
                    <a:lnTo>
                      <a:pt x="1252" y="245"/>
                    </a:lnTo>
                    <a:lnTo>
                      <a:pt x="1264" y="240"/>
                    </a:lnTo>
                    <a:lnTo>
                      <a:pt x="1277" y="234"/>
                    </a:lnTo>
                    <a:lnTo>
                      <a:pt x="1292" y="228"/>
                    </a:lnTo>
                    <a:lnTo>
                      <a:pt x="1306" y="224"/>
                    </a:lnTo>
                    <a:lnTo>
                      <a:pt x="1317" y="221"/>
                    </a:lnTo>
                    <a:lnTo>
                      <a:pt x="1328" y="215"/>
                    </a:lnTo>
                    <a:lnTo>
                      <a:pt x="1340" y="211"/>
                    </a:lnTo>
                    <a:lnTo>
                      <a:pt x="1351" y="207"/>
                    </a:lnTo>
                    <a:lnTo>
                      <a:pt x="1361" y="204"/>
                    </a:lnTo>
                    <a:lnTo>
                      <a:pt x="1372" y="200"/>
                    </a:lnTo>
                    <a:lnTo>
                      <a:pt x="1384" y="198"/>
                    </a:lnTo>
                    <a:lnTo>
                      <a:pt x="1393" y="196"/>
                    </a:lnTo>
                    <a:lnTo>
                      <a:pt x="1403" y="192"/>
                    </a:lnTo>
                    <a:lnTo>
                      <a:pt x="1412" y="188"/>
                    </a:lnTo>
                    <a:lnTo>
                      <a:pt x="1422" y="186"/>
                    </a:lnTo>
                    <a:lnTo>
                      <a:pt x="1431" y="185"/>
                    </a:lnTo>
                    <a:lnTo>
                      <a:pt x="1439" y="181"/>
                    </a:lnTo>
                    <a:lnTo>
                      <a:pt x="1448" y="179"/>
                    </a:lnTo>
                    <a:lnTo>
                      <a:pt x="1456" y="177"/>
                    </a:lnTo>
                    <a:lnTo>
                      <a:pt x="1465" y="177"/>
                    </a:lnTo>
                    <a:lnTo>
                      <a:pt x="1473" y="175"/>
                    </a:lnTo>
                    <a:lnTo>
                      <a:pt x="1481" y="173"/>
                    </a:lnTo>
                    <a:lnTo>
                      <a:pt x="1488" y="171"/>
                    </a:lnTo>
                    <a:lnTo>
                      <a:pt x="1498" y="171"/>
                    </a:lnTo>
                    <a:lnTo>
                      <a:pt x="1505" y="169"/>
                    </a:lnTo>
                    <a:lnTo>
                      <a:pt x="1513" y="169"/>
                    </a:lnTo>
                    <a:lnTo>
                      <a:pt x="1520" y="169"/>
                    </a:lnTo>
                    <a:lnTo>
                      <a:pt x="1530" y="169"/>
                    </a:lnTo>
                    <a:lnTo>
                      <a:pt x="1538" y="167"/>
                    </a:lnTo>
                    <a:lnTo>
                      <a:pt x="1545" y="167"/>
                    </a:lnTo>
                    <a:lnTo>
                      <a:pt x="1551" y="166"/>
                    </a:lnTo>
                    <a:lnTo>
                      <a:pt x="1560" y="166"/>
                    </a:lnTo>
                    <a:lnTo>
                      <a:pt x="1568" y="166"/>
                    </a:lnTo>
                    <a:lnTo>
                      <a:pt x="1576" y="166"/>
                    </a:lnTo>
                    <a:lnTo>
                      <a:pt x="1585" y="166"/>
                    </a:lnTo>
                    <a:lnTo>
                      <a:pt x="1595" y="167"/>
                    </a:lnTo>
                    <a:lnTo>
                      <a:pt x="1602" y="167"/>
                    </a:lnTo>
                    <a:lnTo>
                      <a:pt x="1612" y="167"/>
                    </a:lnTo>
                    <a:lnTo>
                      <a:pt x="1619" y="167"/>
                    </a:lnTo>
                    <a:lnTo>
                      <a:pt x="1629" y="167"/>
                    </a:lnTo>
                    <a:lnTo>
                      <a:pt x="1638" y="167"/>
                    </a:lnTo>
                    <a:lnTo>
                      <a:pt x="1648" y="169"/>
                    </a:lnTo>
                    <a:lnTo>
                      <a:pt x="1657" y="169"/>
                    </a:lnTo>
                    <a:lnTo>
                      <a:pt x="1669" y="169"/>
                    </a:lnTo>
                    <a:lnTo>
                      <a:pt x="1678" y="169"/>
                    </a:lnTo>
                    <a:lnTo>
                      <a:pt x="1688" y="169"/>
                    </a:lnTo>
                    <a:lnTo>
                      <a:pt x="1695" y="169"/>
                    </a:lnTo>
                    <a:lnTo>
                      <a:pt x="1707" y="169"/>
                    </a:lnTo>
                    <a:lnTo>
                      <a:pt x="1714" y="169"/>
                    </a:lnTo>
                    <a:lnTo>
                      <a:pt x="1724" y="169"/>
                    </a:lnTo>
                    <a:lnTo>
                      <a:pt x="1731" y="169"/>
                    </a:lnTo>
                    <a:lnTo>
                      <a:pt x="1741" y="171"/>
                    </a:lnTo>
                    <a:lnTo>
                      <a:pt x="1749" y="171"/>
                    </a:lnTo>
                    <a:lnTo>
                      <a:pt x="1758" y="171"/>
                    </a:lnTo>
                    <a:lnTo>
                      <a:pt x="1766" y="171"/>
                    </a:lnTo>
                    <a:lnTo>
                      <a:pt x="1773" y="173"/>
                    </a:lnTo>
                    <a:lnTo>
                      <a:pt x="1781" y="173"/>
                    </a:lnTo>
                    <a:lnTo>
                      <a:pt x="1788" y="173"/>
                    </a:lnTo>
                    <a:lnTo>
                      <a:pt x="1796" y="173"/>
                    </a:lnTo>
                    <a:lnTo>
                      <a:pt x="1804" y="175"/>
                    </a:lnTo>
                    <a:lnTo>
                      <a:pt x="1815" y="175"/>
                    </a:lnTo>
                    <a:lnTo>
                      <a:pt x="1828" y="175"/>
                    </a:lnTo>
                    <a:lnTo>
                      <a:pt x="1840" y="175"/>
                    </a:lnTo>
                    <a:lnTo>
                      <a:pt x="1853" y="177"/>
                    </a:lnTo>
                    <a:lnTo>
                      <a:pt x="1865" y="177"/>
                    </a:lnTo>
                    <a:lnTo>
                      <a:pt x="1874" y="179"/>
                    </a:lnTo>
                    <a:lnTo>
                      <a:pt x="1885" y="179"/>
                    </a:lnTo>
                    <a:lnTo>
                      <a:pt x="1895" y="181"/>
                    </a:lnTo>
                    <a:lnTo>
                      <a:pt x="1903" y="181"/>
                    </a:lnTo>
                    <a:lnTo>
                      <a:pt x="1910" y="181"/>
                    </a:lnTo>
                    <a:lnTo>
                      <a:pt x="1918" y="181"/>
                    </a:lnTo>
                    <a:lnTo>
                      <a:pt x="1927" y="183"/>
                    </a:lnTo>
                    <a:lnTo>
                      <a:pt x="1933" y="183"/>
                    </a:lnTo>
                    <a:lnTo>
                      <a:pt x="1941" y="183"/>
                    </a:lnTo>
                    <a:lnTo>
                      <a:pt x="1946" y="183"/>
                    </a:lnTo>
                    <a:lnTo>
                      <a:pt x="1954" y="185"/>
                    </a:lnTo>
                    <a:lnTo>
                      <a:pt x="1963" y="183"/>
                    </a:lnTo>
                    <a:lnTo>
                      <a:pt x="1975" y="183"/>
                    </a:lnTo>
                    <a:lnTo>
                      <a:pt x="1982" y="183"/>
                    </a:lnTo>
                    <a:lnTo>
                      <a:pt x="1994" y="183"/>
                    </a:lnTo>
                    <a:lnTo>
                      <a:pt x="1998" y="181"/>
                    </a:lnTo>
                    <a:lnTo>
                      <a:pt x="2003" y="179"/>
                    </a:lnTo>
                    <a:lnTo>
                      <a:pt x="2009" y="179"/>
                    </a:lnTo>
                    <a:lnTo>
                      <a:pt x="2017" y="177"/>
                    </a:lnTo>
                    <a:lnTo>
                      <a:pt x="2024" y="175"/>
                    </a:lnTo>
                    <a:lnTo>
                      <a:pt x="2034" y="173"/>
                    </a:lnTo>
                    <a:lnTo>
                      <a:pt x="2043" y="169"/>
                    </a:lnTo>
                    <a:lnTo>
                      <a:pt x="2055" y="169"/>
                    </a:lnTo>
                    <a:lnTo>
                      <a:pt x="2064" y="166"/>
                    </a:lnTo>
                    <a:lnTo>
                      <a:pt x="2076" y="162"/>
                    </a:lnTo>
                    <a:lnTo>
                      <a:pt x="2087" y="160"/>
                    </a:lnTo>
                    <a:lnTo>
                      <a:pt x="2100" y="158"/>
                    </a:lnTo>
                    <a:lnTo>
                      <a:pt x="2110" y="154"/>
                    </a:lnTo>
                    <a:lnTo>
                      <a:pt x="2123" y="152"/>
                    </a:lnTo>
                    <a:lnTo>
                      <a:pt x="2134" y="148"/>
                    </a:lnTo>
                    <a:lnTo>
                      <a:pt x="2148" y="147"/>
                    </a:lnTo>
                    <a:lnTo>
                      <a:pt x="2159" y="143"/>
                    </a:lnTo>
                    <a:lnTo>
                      <a:pt x="2171" y="139"/>
                    </a:lnTo>
                    <a:lnTo>
                      <a:pt x="2182" y="137"/>
                    </a:lnTo>
                    <a:lnTo>
                      <a:pt x="2193" y="133"/>
                    </a:lnTo>
                    <a:lnTo>
                      <a:pt x="2205" y="129"/>
                    </a:lnTo>
                    <a:lnTo>
                      <a:pt x="2214" y="129"/>
                    </a:lnTo>
                    <a:lnTo>
                      <a:pt x="2224" y="128"/>
                    </a:lnTo>
                    <a:lnTo>
                      <a:pt x="2233" y="126"/>
                    </a:lnTo>
                    <a:lnTo>
                      <a:pt x="2241" y="122"/>
                    </a:lnTo>
                    <a:lnTo>
                      <a:pt x="2248" y="120"/>
                    </a:lnTo>
                    <a:lnTo>
                      <a:pt x="2254" y="118"/>
                    </a:lnTo>
                    <a:lnTo>
                      <a:pt x="2260" y="118"/>
                    </a:lnTo>
                    <a:lnTo>
                      <a:pt x="2267" y="116"/>
                    </a:lnTo>
                    <a:lnTo>
                      <a:pt x="2271" y="116"/>
                    </a:lnTo>
                    <a:lnTo>
                      <a:pt x="2260" y="131"/>
                    </a:lnTo>
                    <a:lnTo>
                      <a:pt x="2256" y="131"/>
                    </a:lnTo>
                    <a:lnTo>
                      <a:pt x="2250" y="133"/>
                    </a:lnTo>
                    <a:lnTo>
                      <a:pt x="2243" y="135"/>
                    </a:lnTo>
                    <a:lnTo>
                      <a:pt x="2235" y="137"/>
                    </a:lnTo>
                    <a:lnTo>
                      <a:pt x="2228" y="141"/>
                    </a:lnTo>
                    <a:lnTo>
                      <a:pt x="2220" y="145"/>
                    </a:lnTo>
                    <a:lnTo>
                      <a:pt x="2209" y="147"/>
                    </a:lnTo>
                    <a:lnTo>
                      <a:pt x="2199" y="148"/>
                    </a:lnTo>
                    <a:lnTo>
                      <a:pt x="2188" y="152"/>
                    </a:lnTo>
                    <a:lnTo>
                      <a:pt x="2176" y="156"/>
                    </a:lnTo>
                    <a:lnTo>
                      <a:pt x="2163" y="160"/>
                    </a:lnTo>
                    <a:lnTo>
                      <a:pt x="2152" y="164"/>
                    </a:lnTo>
                    <a:lnTo>
                      <a:pt x="2138" y="167"/>
                    </a:lnTo>
                    <a:lnTo>
                      <a:pt x="2125" y="171"/>
                    </a:lnTo>
                    <a:lnTo>
                      <a:pt x="2117" y="171"/>
                    </a:lnTo>
                    <a:lnTo>
                      <a:pt x="2110" y="173"/>
                    </a:lnTo>
                    <a:lnTo>
                      <a:pt x="2102" y="175"/>
                    </a:lnTo>
                    <a:lnTo>
                      <a:pt x="2096" y="177"/>
                    </a:lnTo>
                    <a:lnTo>
                      <a:pt x="2089" y="177"/>
                    </a:lnTo>
                    <a:lnTo>
                      <a:pt x="2081" y="179"/>
                    </a:lnTo>
                    <a:lnTo>
                      <a:pt x="2074" y="181"/>
                    </a:lnTo>
                    <a:lnTo>
                      <a:pt x="2066" y="183"/>
                    </a:lnTo>
                    <a:lnTo>
                      <a:pt x="2058" y="183"/>
                    </a:lnTo>
                    <a:lnTo>
                      <a:pt x="2051" y="186"/>
                    </a:lnTo>
                    <a:lnTo>
                      <a:pt x="2043" y="186"/>
                    </a:lnTo>
                    <a:lnTo>
                      <a:pt x="2036" y="188"/>
                    </a:lnTo>
                    <a:lnTo>
                      <a:pt x="2030" y="190"/>
                    </a:lnTo>
                    <a:lnTo>
                      <a:pt x="2022" y="190"/>
                    </a:lnTo>
                    <a:lnTo>
                      <a:pt x="2015" y="192"/>
                    </a:lnTo>
                    <a:lnTo>
                      <a:pt x="2009" y="194"/>
                    </a:lnTo>
                    <a:lnTo>
                      <a:pt x="2001" y="194"/>
                    </a:lnTo>
                    <a:lnTo>
                      <a:pt x="1994" y="196"/>
                    </a:lnTo>
                    <a:lnTo>
                      <a:pt x="1986" y="196"/>
                    </a:lnTo>
                    <a:lnTo>
                      <a:pt x="1980" y="198"/>
                    </a:lnTo>
                    <a:lnTo>
                      <a:pt x="1965" y="198"/>
                    </a:lnTo>
                    <a:lnTo>
                      <a:pt x="1954" y="200"/>
                    </a:lnTo>
                    <a:lnTo>
                      <a:pt x="1941" y="200"/>
                    </a:lnTo>
                    <a:lnTo>
                      <a:pt x="1929" y="200"/>
                    </a:lnTo>
                    <a:lnTo>
                      <a:pt x="1918" y="200"/>
                    </a:lnTo>
                    <a:lnTo>
                      <a:pt x="1910" y="200"/>
                    </a:lnTo>
                    <a:lnTo>
                      <a:pt x="1899" y="198"/>
                    </a:lnTo>
                    <a:lnTo>
                      <a:pt x="1887" y="198"/>
                    </a:lnTo>
                    <a:lnTo>
                      <a:pt x="1874" y="196"/>
                    </a:lnTo>
                    <a:lnTo>
                      <a:pt x="1865" y="194"/>
                    </a:lnTo>
                    <a:lnTo>
                      <a:pt x="1849" y="192"/>
                    </a:lnTo>
                    <a:lnTo>
                      <a:pt x="1838" y="192"/>
                    </a:lnTo>
                    <a:lnTo>
                      <a:pt x="1825" y="190"/>
                    </a:lnTo>
                    <a:lnTo>
                      <a:pt x="1811" y="190"/>
                    </a:lnTo>
                    <a:lnTo>
                      <a:pt x="1804" y="188"/>
                    </a:lnTo>
                    <a:lnTo>
                      <a:pt x="1798" y="188"/>
                    </a:lnTo>
                    <a:lnTo>
                      <a:pt x="1790" y="186"/>
                    </a:lnTo>
                    <a:lnTo>
                      <a:pt x="1783" y="186"/>
                    </a:lnTo>
                    <a:lnTo>
                      <a:pt x="1775" y="186"/>
                    </a:lnTo>
                    <a:lnTo>
                      <a:pt x="1768" y="186"/>
                    </a:lnTo>
                    <a:lnTo>
                      <a:pt x="1760" y="186"/>
                    </a:lnTo>
                    <a:lnTo>
                      <a:pt x="1754" y="186"/>
                    </a:lnTo>
                    <a:lnTo>
                      <a:pt x="1745" y="185"/>
                    </a:lnTo>
                    <a:lnTo>
                      <a:pt x="1737" y="185"/>
                    </a:lnTo>
                    <a:lnTo>
                      <a:pt x="1731" y="183"/>
                    </a:lnTo>
                    <a:lnTo>
                      <a:pt x="1724" y="183"/>
                    </a:lnTo>
                    <a:lnTo>
                      <a:pt x="1714" y="183"/>
                    </a:lnTo>
                    <a:lnTo>
                      <a:pt x="1707" y="183"/>
                    </a:lnTo>
                    <a:lnTo>
                      <a:pt x="1699" y="183"/>
                    </a:lnTo>
                    <a:lnTo>
                      <a:pt x="1692" y="183"/>
                    </a:lnTo>
                    <a:lnTo>
                      <a:pt x="1684" y="183"/>
                    </a:lnTo>
                    <a:lnTo>
                      <a:pt x="1674" y="183"/>
                    </a:lnTo>
                    <a:lnTo>
                      <a:pt x="1667" y="183"/>
                    </a:lnTo>
                    <a:lnTo>
                      <a:pt x="1659" y="183"/>
                    </a:lnTo>
                    <a:lnTo>
                      <a:pt x="1652" y="183"/>
                    </a:lnTo>
                    <a:lnTo>
                      <a:pt x="1642" y="183"/>
                    </a:lnTo>
                    <a:lnTo>
                      <a:pt x="1636" y="183"/>
                    </a:lnTo>
                    <a:lnTo>
                      <a:pt x="1629" y="183"/>
                    </a:lnTo>
                    <a:lnTo>
                      <a:pt x="1619" y="183"/>
                    </a:lnTo>
                    <a:lnTo>
                      <a:pt x="1612" y="183"/>
                    </a:lnTo>
                    <a:lnTo>
                      <a:pt x="1604" y="183"/>
                    </a:lnTo>
                    <a:lnTo>
                      <a:pt x="1596" y="183"/>
                    </a:lnTo>
                    <a:lnTo>
                      <a:pt x="1589" y="183"/>
                    </a:lnTo>
                    <a:lnTo>
                      <a:pt x="1581" y="183"/>
                    </a:lnTo>
                    <a:lnTo>
                      <a:pt x="1574" y="183"/>
                    </a:lnTo>
                    <a:lnTo>
                      <a:pt x="1566" y="183"/>
                    </a:lnTo>
                    <a:lnTo>
                      <a:pt x="1558" y="183"/>
                    </a:lnTo>
                    <a:lnTo>
                      <a:pt x="1551" y="183"/>
                    </a:lnTo>
                    <a:lnTo>
                      <a:pt x="1545" y="183"/>
                    </a:lnTo>
                    <a:lnTo>
                      <a:pt x="1538" y="183"/>
                    </a:lnTo>
                    <a:lnTo>
                      <a:pt x="1530" y="183"/>
                    </a:lnTo>
                    <a:lnTo>
                      <a:pt x="1522" y="185"/>
                    </a:lnTo>
                    <a:lnTo>
                      <a:pt x="1515" y="186"/>
                    </a:lnTo>
                    <a:lnTo>
                      <a:pt x="1509" y="186"/>
                    </a:lnTo>
                    <a:lnTo>
                      <a:pt x="1501" y="186"/>
                    </a:lnTo>
                    <a:lnTo>
                      <a:pt x="1494" y="186"/>
                    </a:lnTo>
                    <a:lnTo>
                      <a:pt x="1488" y="188"/>
                    </a:lnTo>
                    <a:lnTo>
                      <a:pt x="1481" y="190"/>
                    </a:lnTo>
                    <a:lnTo>
                      <a:pt x="1467" y="190"/>
                    </a:lnTo>
                    <a:lnTo>
                      <a:pt x="1458" y="194"/>
                    </a:lnTo>
                    <a:lnTo>
                      <a:pt x="1450" y="194"/>
                    </a:lnTo>
                    <a:lnTo>
                      <a:pt x="1444" y="196"/>
                    </a:lnTo>
                    <a:lnTo>
                      <a:pt x="1437" y="198"/>
                    </a:lnTo>
                    <a:lnTo>
                      <a:pt x="1431" y="200"/>
                    </a:lnTo>
                    <a:lnTo>
                      <a:pt x="1422" y="200"/>
                    </a:lnTo>
                    <a:lnTo>
                      <a:pt x="1414" y="204"/>
                    </a:lnTo>
                    <a:lnTo>
                      <a:pt x="1406" y="205"/>
                    </a:lnTo>
                    <a:lnTo>
                      <a:pt x="1399" y="209"/>
                    </a:lnTo>
                    <a:lnTo>
                      <a:pt x="1389" y="211"/>
                    </a:lnTo>
                    <a:lnTo>
                      <a:pt x="1380" y="215"/>
                    </a:lnTo>
                    <a:lnTo>
                      <a:pt x="1370" y="219"/>
                    </a:lnTo>
                    <a:lnTo>
                      <a:pt x="1363" y="223"/>
                    </a:lnTo>
                    <a:lnTo>
                      <a:pt x="1351" y="224"/>
                    </a:lnTo>
                    <a:lnTo>
                      <a:pt x="1340" y="228"/>
                    </a:lnTo>
                    <a:lnTo>
                      <a:pt x="1330" y="234"/>
                    </a:lnTo>
                    <a:lnTo>
                      <a:pt x="1319" y="240"/>
                    </a:lnTo>
                    <a:lnTo>
                      <a:pt x="1308" y="243"/>
                    </a:lnTo>
                    <a:lnTo>
                      <a:pt x="1296" y="247"/>
                    </a:lnTo>
                    <a:lnTo>
                      <a:pt x="1285" y="251"/>
                    </a:lnTo>
                    <a:lnTo>
                      <a:pt x="1273" y="257"/>
                    </a:lnTo>
                    <a:lnTo>
                      <a:pt x="1260" y="261"/>
                    </a:lnTo>
                    <a:lnTo>
                      <a:pt x="1249" y="266"/>
                    </a:lnTo>
                    <a:lnTo>
                      <a:pt x="1237" y="270"/>
                    </a:lnTo>
                    <a:lnTo>
                      <a:pt x="1226" y="278"/>
                    </a:lnTo>
                    <a:lnTo>
                      <a:pt x="1213" y="282"/>
                    </a:lnTo>
                    <a:lnTo>
                      <a:pt x="1201" y="289"/>
                    </a:lnTo>
                    <a:lnTo>
                      <a:pt x="1186" y="293"/>
                    </a:lnTo>
                    <a:lnTo>
                      <a:pt x="1176" y="299"/>
                    </a:lnTo>
                    <a:lnTo>
                      <a:pt x="1161" y="304"/>
                    </a:lnTo>
                    <a:lnTo>
                      <a:pt x="1150" y="310"/>
                    </a:lnTo>
                    <a:lnTo>
                      <a:pt x="1136" y="316"/>
                    </a:lnTo>
                    <a:lnTo>
                      <a:pt x="1125" y="323"/>
                    </a:lnTo>
                    <a:lnTo>
                      <a:pt x="1112" y="327"/>
                    </a:lnTo>
                    <a:lnTo>
                      <a:pt x="1098" y="335"/>
                    </a:lnTo>
                    <a:lnTo>
                      <a:pt x="1085" y="339"/>
                    </a:lnTo>
                    <a:lnTo>
                      <a:pt x="1074" y="344"/>
                    </a:lnTo>
                    <a:lnTo>
                      <a:pt x="1060" y="350"/>
                    </a:lnTo>
                    <a:lnTo>
                      <a:pt x="1047" y="356"/>
                    </a:lnTo>
                    <a:lnTo>
                      <a:pt x="1034" y="363"/>
                    </a:lnTo>
                    <a:lnTo>
                      <a:pt x="1022" y="369"/>
                    </a:lnTo>
                    <a:lnTo>
                      <a:pt x="1011" y="373"/>
                    </a:lnTo>
                    <a:lnTo>
                      <a:pt x="998" y="380"/>
                    </a:lnTo>
                    <a:lnTo>
                      <a:pt x="986" y="384"/>
                    </a:lnTo>
                    <a:lnTo>
                      <a:pt x="975" y="390"/>
                    </a:lnTo>
                    <a:lnTo>
                      <a:pt x="963" y="396"/>
                    </a:lnTo>
                    <a:lnTo>
                      <a:pt x="952" y="401"/>
                    </a:lnTo>
                    <a:lnTo>
                      <a:pt x="941" y="407"/>
                    </a:lnTo>
                    <a:lnTo>
                      <a:pt x="931" y="413"/>
                    </a:lnTo>
                    <a:lnTo>
                      <a:pt x="920" y="416"/>
                    </a:lnTo>
                    <a:lnTo>
                      <a:pt x="908" y="422"/>
                    </a:lnTo>
                    <a:lnTo>
                      <a:pt x="899" y="426"/>
                    </a:lnTo>
                    <a:lnTo>
                      <a:pt x="891" y="432"/>
                    </a:lnTo>
                    <a:lnTo>
                      <a:pt x="882" y="435"/>
                    </a:lnTo>
                    <a:lnTo>
                      <a:pt x="872" y="441"/>
                    </a:lnTo>
                    <a:lnTo>
                      <a:pt x="863" y="445"/>
                    </a:lnTo>
                    <a:lnTo>
                      <a:pt x="857" y="451"/>
                    </a:lnTo>
                    <a:lnTo>
                      <a:pt x="848" y="455"/>
                    </a:lnTo>
                    <a:lnTo>
                      <a:pt x="840" y="458"/>
                    </a:lnTo>
                    <a:lnTo>
                      <a:pt x="832" y="462"/>
                    </a:lnTo>
                    <a:lnTo>
                      <a:pt x="829" y="464"/>
                    </a:lnTo>
                    <a:lnTo>
                      <a:pt x="815" y="472"/>
                    </a:lnTo>
                    <a:lnTo>
                      <a:pt x="808" y="477"/>
                    </a:lnTo>
                    <a:lnTo>
                      <a:pt x="800" y="479"/>
                    </a:lnTo>
                    <a:lnTo>
                      <a:pt x="796" y="481"/>
                    </a:lnTo>
                    <a:lnTo>
                      <a:pt x="789" y="485"/>
                    </a:lnTo>
                    <a:lnTo>
                      <a:pt x="783" y="489"/>
                    </a:lnTo>
                    <a:lnTo>
                      <a:pt x="773" y="491"/>
                    </a:lnTo>
                    <a:lnTo>
                      <a:pt x="766" y="494"/>
                    </a:lnTo>
                    <a:lnTo>
                      <a:pt x="758" y="498"/>
                    </a:lnTo>
                    <a:lnTo>
                      <a:pt x="749" y="504"/>
                    </a:lnTo>
                    <a:lnTo>
                      <a:pt x="737" y="508"/>
                    </a:lnTo>
                    <a:lnTo>
                      <a:pt x="728" y="512"/>
                    </a:lnTo>
                    <a:lnTo>
                      <a:pt x="716" y="517"/>
                    </a:lnTo>
                    <a:lnTo>
                      <a:pt x="707" y="521"/>
                    </a:lnTo>
                    <a:lnTo>
                      <a:pt x="695" y="527"/>
                    </a:lnTo>
                    <a:lnTo>
                      <a:pt x="684" y="532"/>
                    </a:lnTo>
                    <a:lnTo>
                      <a:pt x="671" y="538"/>
                    </a:lnTo>
                    <a:lnTo>
                      <a:pt x="659" y="544"/>
                    </a:lnTo>
                    <a:lnTo>
                      <a:pt x="646" y="550"/>
                    </a:lnTo>
                    <a:lnTo>
                      <a:pt x="631" y="555"/>
                    </a:lnTo>
                    <a:lnTo>
                      <a:pt x="618" y="559"/>
                    </a:lnTo>
                    <a:lnTo>
                      <a:pt x="604" y="567"/>
                    </a:lnTo>
                    <a:lnTo>
                      <a:pt x="589" y="570"/>
                    </a:lnTo>
                    <a:lnTo>
                      <a:pt x="574" y="578"/>
                    </a:lnTo>
                    <a:lnTo>
                      <a:pt x="559" y="582"/>
                    </a:lnTo>
                    <a:lnTo>
                      <a:pt x="543" y="589"/>
                    </a:lnTo>
                    <a:lnTo>
                      <a:pt x="528" y="595"/>
                    </a:lnTo>
                    <a:lnTo>
                      <a:pt x="513" y="601"/>
                    </a:lnTo>
                    <a:lnTo>
                      <a:pt x="496" y="607"/>
                    </a:lnTo>
                    <a:lnTo>
                      <a:pt x="481" y="612"/>
                    </a:lnTo>
                    <a:lnTo>
                      <a:pt x="465" y="618"/>
                    </a:lnTo>
                    <a:lnTo>
                      <a:pt x="450" y="626"/>
                    </a:lnTo>
                    <a:lnTo>
                      <a:pt x="433" y="629"/>
                    </a:lnTo>
                    <a:lnTo>
                      <a:pt x="418" y="637"/>
                    </a:lnTo>
                    <a:lnTo>
                      <a:pt x="401" y="643"/>
                    </a:lnTo>
                    <a:lnTo>
                      <a:pt x="386" y="648"/>
                    </a:lnTo>
                    <a:lnTo>
                      <a:pt x="369" y="652"/>
                    </a:lnTo>
                    <a:lnTo>
                      <a:pt x="353" y="658"/>
                    </a:lnTo>
                    <a:lnTo>
                      <a:pt x="336" y="664"/>
                    </a:lnTo>
                    <a:lnTo>
                      <a:pt x="319" y="669"/>
                    </a:lnTo>
                    <a:lnTo>
                      <a:pt x="304" y="673"/>
                    </a:lnTo>
                    <a:lnTo>
                      <a:pt x="289" y="679"/>
                    </a:lnTo>
                    <a:lnTo>
                      <a:pt x="273" y="683"/>
                    </a:lnTo>
                    <a:lnTo>
                      <a:pt x="256" y="688"/>
                    </a:lnTo>
                    <a:lnTo>
                      <a:pt x="243" y="692"/>
                    </a:lnTo>
                    <a:lnTo>
                      <a:pt x="228" y="698"/>
                    </a:lnTo>
                    <a:lnTo>
                      <a:pt x="213" y="700"/>
                    </a:lnTo>
                    <a:lnTo>
                      <a:pt x="197" y="704"/>
                    </a:lnTo>
                    <a:lnTo>
                      <a:pt x="184" y="707"/>
                    </a:lnTo>
                    <a:lnTo>
                      <a:pt x="171" y="711"/>
                    </a:lnTo>
                    <a:lnTo>
                      <a:pt x="156" y="711"/>
                    </a:lnTo>
                    <a:lnTo>
                      <a:pt x="142" y="715"/>
                    </a:lnTo>
                    <a:lnTo>
                      <a:pt x="129" y="717"/>
                    </a:lnTo>
                    <a:lnTo>
                      <a:pt x="116" y="719"/>
                    </a:lnTo>
                    <a:lnTo>
                      <a:pt x="104" y="721"/>
                    </a:lnTo>
                    <a:lnTo>
                      <a:pt x="91" y="723"/>
                    </a:lnTo>
                    <a:lnTo>
                      <a:pt x="80" y="723"/>
                    </a:lnTo>
                    <a:lnTo>
                      <a:pt x="70" y="724"/>
                    </a:lnTo>
                    <a:lnTo>
                      <a:pt x="59" y="724"/>
                    </a:lnTo>
                    <a:lnTo>
                      <a:pt x="49" y="724"/>
                    </a:lnTo>
                    <a:lnTo>
                      <a:pt x="40" y="724"/>
                    </a:lnTo>
                    <a:lnTo>
                      <a:pt x="32" y="724"/>
                    </a:lnTo>
                    <a:lnTo>
                      <a:pt x="23" y="723"/>
                    </a:lnTo>
                    <a:lnTo>
                      <a:pt x="15" y="721"/>
                    </a:lnTo>
                    <a:lnTo>
                      <a:pt x="7" y="719"/>
                    </a:lnTo>
                    <a:lnTo>
                      <a:pt x="4" y="719"/>
                    </a:lnTo>
                    <a:lnTo>
                      <a:pt x="0" y="715"/>
                    </a:lnTo>
                    <a:lnTo>
                      <a:pt x="0" y="707"/>
                    </a:lnTo>
                    <a:lnTo>
                      <a:pt x="0" y="704"/>
                    </a:lnTo>
                    <a:lnTo>
                      <a:pt x="0" y="698"/>
                    </a:lnTo>
                    <a:lnTo>
                      <a:pt x="2" y="690"/>
                    </a:lnTo>
                    <a:lnTo>
                      <a:pt x="4" y="685"/>
                    </a:lnTo>
                    <a:lnTo>
                      <a:pt x="4" y="677"/>
                    </a:lnTo>
                    <a:lnTo>
                      <a:pt x="4" y="667"/>
                    </a:lnTo>
                    <a:lnTo>
                      <a:pt x="4" y="658"/>
                    </a:lnTo>
                    <a:lnTo>
                      <a:pt x="5" y="648"/>
                    </a:lnTo>
                    <a:lnTo>
                      <a:pt x="7" y="637"/>
                    </a:lnTo>
                    <a:lnTo>
                      <a:pt x="9" y="628"/>
                    </a:lnTo>
                    <a:lnTo>
                      <a:pt x="11" y="614"/>
                    </a:lnTo>
                    <a:lnTo>
                      <a:pt x="13" y="603"/>
                    </a:lnTo>
                    <a:lnTo>
                      <a:pt x="13" y="589"/>
                    </a:lnTo>
                    <a:lnTo>
                      <a:pt x="17" y="576"/>
                    </a:lnTo>
                    <a:lnTo>
                      <a:pt x="17" y="561"/>
                    </a:lnTo>
                    <a:lnTo>
                      <a:pt x="21" y="548"/>
                    </a:lnTo>
                    <a:lnTo>
                      <a:pt x="21" y="532"/>
                    </a:lnTo>
                    <a:lnTo>
                      <a:pt x="24" y="517"/>
                    </a:lnTo>
                    <a:lnTo>
                      <a:pt x="26" y="502"/>
                    </a:lnTo>
                    <a:lnTo>
                      <a:pt x="30" y="487"/>
                    </a:lnTo>
                    <a:lnTo>
                      <a:pt x="32" y="470"/>
                    </a:lnTo>
                    <a:lnTo>
                      <a:pt x="34" y="455"/>
                    </a:lnTo>
                    <a:lnTo>
                      <a:pt x="36" y="437"/>
                    </a:lnTo>
                    <a:lnTo>
                      <a:pt x="40" y="422"/>
                    </a:lnTo>
                    <a:lnTo>
                      <a:pt x="42" y="405"/>
                    </a:lnTo>
                    <a:lnTo>
                      <a:pt x="45" y="388"/>
                    </a:lnTo>
                    <a:lnTo>
                      <a:pt x="47" y="373"/>
                    </a:lnTo>
                    <a:lnTo>
                      <a:pt x="51" y="356"/>
                    </a:lnTo>
                    <a:lnTo>
                      <a:pt x="53" y="339"/>
                    </a:lnTo>
                    <a:lnTo>
                      <a:pt x="55" y="321"/>
                    </a:lnTo>
                    <a:lnTo>
                      <a:pt x="57" y="304"/>
                    </a:lnTo>
                    <a:lnTo>
                      <a:pt x="61" y="289"/>
                    </a:lnTo>
                    <a:lnTo>
                      <a:pt x="62" y="270"/>
                    </a:lnTo>
                    <a:lnTo>
                      <a:pt x="64" y="255"/>
                    </a:lnTo>
                    <a:lnTo>
                      <a:pt x="66" y="240"/>
                    </a:lnTo>
                    <a:lnTo>
                      <a:pt x="70" y="224"/>
                    </a:lnTo>
                    <a:lnTo>
                      <a:pt x="72" y="207"/>
                    </a:lnTo>
                    <a:lnTo>
                      <a:pt x="76" y="192"/>
                    </a:lnTo>
                    <a:lnTo>
                      <a:pt x="78" y="177"/>
                    </a:lnTo>
                    <a:lnTo>
                      <a:pt x="80" y="164"/>
                    </a:lnTo>
                    <a:lnTo>
                      <a:pt x="81" y="148"/>
                    </a:lnTo>
                    <a:lnTo>
                      <a:pt x="85" y="135"/>
                    </a:lnTo>
                    <a:lnTo>
                      <a:pt x="87" y="122"/>
                    </a:lnTo>
                    <a:lnTo>
                      <a:pt x="91" y="110"/>
                    </a:lnTo>
                    <a:lnTo>
                      <a:pt x="91" y="97"/>
                    </a:lnTo>
                    <a:lnTo>
                      <a:pt x="93" y="86"/>
                    </a:lnTo>
                    <a:lnTo>
                      <a:pt x="95" y="74"/>
                    </a:lnTo>
                    <a:lnTo>
                      <a:pt x="97" y="63"/>
                    </a:lnTo>
                    <a:lnTo>
                      <a:pt x="99" y="51"/>
                    </a:lnTo>
                    <a:lnTo>
                      <a:pt x="101" y="44"/>
                    </a:lnTo>
                    <a:lnTo>
                      <a:pt x="102" y="36"/>
                    </a:lnTo>
                    <a:lnTo>
                      <a:pt x="104" y="29"/>
                    </a:lnTo>
                    <a:lnTo>
                      <a:pt x="104" y="21"/>
                    </a:lnTo>
                    <a:lnTo>
                      <a:pt x="106" y="15"/>
                    </a:lnTo>
                    <a:lnTo>
                      <a:pt x="106" y="10"/>
                    </a:lnTo>
                    <a:lnTo>
                      <a:pt x="108" y="6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256" name="Group 256"/>
              <p:cNvGrpSpPr>
                <a:grpSpLocks/>
              </p:cNvGrpSpPr>
              <p:nvPr/>
            </p:nvGrpSpPr>
            <p:grpSpPr bwMode="auto">
              <a:xfrm>
                <a:off x="26" y="3719"/>
                <a:ext cx="1147" cy="442"/>
                <a:chOff x="26" y="3719"/>
                <a:chExt cx="1147" cy="442"/>
              </a:xfrm>
            </p:grpSpPr>
            <p:sp>
              <p:nvSpPr>
                <p:cNvPr id="9257" name="Freeform 257"/>
                <p:cNvSpPr>
                  <a:spLocks/>
                </p:cNvSpPr>
                <p:nvPr/>
              </p:nvSpPr>
              <p:spPr bwMode="auto">
                <a:xfrm>
                  <a:off x="26" y="3719"/>
                  <a:ext cx="1147" cy="442"/>
                </a:xfrm>
                <a:custGeom>
                  <a:avLst/>
                  <a:gdLst>
                    <a:gd name="T0" fmla="*/ 1062 w 2294"/>
                    <a:gd name="T1" fmla="*/ 43 h 884"/>
                    <a:gd name="T2" fmla="*/ 1036 w 2294"/>
                    <a:gd name="T3" fmla="*/ 50 h 884"/>
                    <a:gd name="T4" fmla="*/ 1002 w 2294"/>
                    <a:gd name="T5" fmla="*/ 57 h 884"/>
                    <a:gd name="T6" fmla="*/ 961 w 2294"/>
                    <a:gd name="T7" fmla="*/ 62 h 884"/>
                    <a:gd name="T8" fmla="*/ 935 w 2294"/>
                    <a:gd name="T9" fmla="*/ 61 h 884"/>
                    <a:gd name="T10" fmla="*/ 907 w 2294"/>
                    <a:gd name="T11" fmla="*/ 57 h 884"/>
                    <a:gd name="T12" fmla="*/ 875 w 2294"/>
                    <a:gd name="T13" fmla="*/ 51 h 884"/>
                    <a:gd name="T14" fmla="*/ 839 w 2294"/>
                    <a:gd name="T15" fmla="*/ 42 h 884"/>
                    <a:gd name="T16" fmla="*/ 802 w 2294"/>
                    <a:gd name="T17" fmla="*/ 33 h 884"/>
                    <a:gd name="T18" fmla="*/ 761 w 2294"/>
                    <a:gd name="T19" fmla="*/ 23 h 884"/>
                    <a:gd name="T20" fmla="*/ 723 w 2294"/>
                    <a:gd name="T21" fmla="*/ 15 h 884"/>
                    <a:gd name="T22" fmla="*/ 683 w 2294"/>
                    <a:gd name="T23" fmla="*/ 8 h 884"/>
                    <a:gd name="T24" fmla="*/ 645 w 2294"/>
                    <a:gd name="T25" fmla="*/ 2 h 884"/>
                    <a:gd name="T26" fmla="*/ 609 w 2294"/>
                    <a:gd name="T27" fmla="*/ 0 h 884"/>
                    <a:gd name="T28" fmla="*/ 573 w 2294"/>
                    <a:gd name="T29" fmla="*/ 4 h 884"/>
                    <a:gd name="T30" fmla="*/ 538 w 2294"/>
                    <a:gd name="T31" fmla="*/ 10 h 884"/>
                    <a:gd name="T32" fmla="*/ 506 w 2294"/>
                    <a:gd name="T33" fmla="*/ 20 h 884"/>
                    <a:gd name="T34" fmla="*/ 474 w 2294"/>
                    <a:gd name="T35" fmla="*/ 32 h 884"/>
                    <a:gd name="T36" fmla="*/ 443 w 2294"/>
                    <a:gd name="T37" fmla="*/ 47 h 884"/>
                    <a:gd name="T38" fmla="*/ 414 w 2294"/>
                    <a:gd name="T39" fmla="*/ 61 h 884"/>
                    <a:gd name="T40" fmla="*/ 386 w 2294"/>
                    <a:gd name="T41" fmla="*/ 76 h 884"/>
                    <a:gd name="T42" fmla="*/ 361 w 2294"/>
                    <a:gd name="T43" fmla="*/ 90 h 884"/>
                    <a:gd name="T44" fmla="*/ 336 w 2294"/>
                    <a:gd name="T45" fmla="*/ 103 h 884"/>
                    <a:gd name="T46" fmla="*/ 311 w 2294"/>
                    <a:gd name="T47" fmla="*/ 117 h 884"/>
                    <a:gd name="T48" fmla="*/ 285 w 2294"/>
                    <a:gd name="T49" fmla="*/ 128 h 884"/>
                    <a:gd name="T50" fmla="*/ 256 w 2294"/>
                    <a:gd name="T51" fmla="*/ 138 h 884"/>
                    <a:gd name="T52" fmla="*/ 226 w 2294"/>
                    <a:gd name="T53" fmla="*/ 147 h 884"/>
                    <a:gd name="T54" fmla="*/ 192 w 2294"/>
                    <a:gd name="T55" fmla="*/ 147 h 884"/>
                    <a:gd name="T56" fmla="*/ 156 w 2294"/>
                    <a:gd name="T57" fmla="*/ 142 h 884"/>
                    <a:gd name="T58" fmla="*/ 115 w 2294"/>
                    <a:gd name="T59" fmla="*/ 129 h 884"/>
                    <a:gd name="T60" fmla="*/ 72 w 2294"/>
                    <a:gd name="T61" fmla="*/ 109 h 884"/>
                    <a:gd name="T62" fmla="*/ 23 w 2294"/>
                    <a:gd name="T63" fmla="*/ 442 h 884"/>
                    <a:gd name="T64" fmla="*/ 105 w 2294"/>
                    <a:gd name="T65" fmla="*/ 434 h 884"/>
                    <a:gd name="T66" fmla="*/ 188 w 2294"/>
                    <a:gd name="T67" fmla="*/ 415 h 884"/>
                    <a:gd name="T68" fmla="*/ 267 w 2294"/>
                    <a:gd name="T69" fmla="*/ 387 h 884"/>
                    <a:gd name="T70" fmla="*/ 347 w 2294"/>
                    <a:gd name="T71" fmla="*/ 357 h 884"/>
                    <a:gd name="T72" fmla="*/ 422 w 2294"/>
                    <a:gd name="T73" fmla="*/ 321 h 884"/>
                    <a:gd name="T74" fmla="*/ 495 w 2294"/>
                    <a:gd name="T75" fmla="*/ 287 h 884"/>
                    <a:gd name="T76" fmla="*/ 560 w 2294"/>
                    <a:gd name="T77" fmla="*/ 257 h 884"/>
                    <a:gd name="T78" fmla="*/ 621 w 2294"/>
                    <a:gd name="T79" fmla="*/ 231 h 884"/>
                    <a:gd name="T80" fmla="*/ 675 w 2294"/>
                    <a:gd name="T81" fmla="*/ 215 h 884"/>
                    <a:gd name="T82" fmla="*/ 721 w 2294"/>
                    <a:gd name="T83" fmla="*/ 205 h 884"/>
                    <a:gd name="T84" fmla="*/ 760 w 2294"/>
                    <a:gd name="T85" fmla="*/ 198 h 884"/>
                    <a:gd name="T86" fmla="*/ 793 w 2294"/>
                    <a:gd name="T87" fmla="*/ 194 h 884"/>
                    <a:gd name="T88" fmla="*/ 821 w 2294"/>
                    <a:gd name="T89" fmla="*/ 194 h 884"/>
                    <a:gd name="T90" fmla="*/ 853 w 2294"/>
                    <a:gd name="T91" fmla="*/ 196 h 884"/>
                    <a:gd name="T92" fmla="*/ 888 w 2294"/>
                    <a:gd name="T93" fmla="*/ 203 h 884"/>
                    <a:gd name="T94" fmla="*/ 926 w 2294"/>
                    <a:gd name="T95" fmla="*/ 209 h 884"/>
                    <a:gd name="T96" fmla="*/ 955 w 2294"/>
                    <a:gd name="T97" fmla="*/ 206 h 884"/>
                    <a:gd name="T98" fmla="*/ 985 w 2294"/>
                    <a:gd name="T99" fmla="*/ 202 h 884"/>
                    <a:gd name="T100" fmla="*/ 1016 w 2294"/>
                    <a:gd name="T101" fmla="*/ 192 h 884"/>
                    <a:gd name="T102" fmla="*/ 1049 w 2294"/>
                    <a:gd name="T103" fmla="*/ 184 h 884"/>
                    <a:gd name="T104" fmla="*/ 1079 w 2294"/>
                    <a:gd name="T105" fmla="*/ 172 h 884"/>
                    <a:gd name="T106" fmla="*/ 1107 w 2294"/>
                    <a:gd name="T107" fmla="*/ 163 h 884"/>
                    <a:gd name="T108" fmla="*/ 1135 w 2294"/>
                    <a:gd name="T109" fmla="*/ 151 h 88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294" h="884">
                      <a:moveTo>
                        <a:pt x="2158" y="74"/>
                      </a:moveTo>
                      <a:lnTo>
                        <a:pt x="2154" y="74"/>
                      </a:lnTo>
                      <a:lnTo>
                        <a:pt x="2150" y="76"/>
                      </a:lnTo>
                      <a:lnTo>
                        <a:pt x="2142" y="78"/>
                      </a:lnTo>
                      <a:lnTo>
                        <a:pt x="2137" y="82"/>
                      </a:lnTo>
                      <a:lnTo>
                        <a:pt x="2129" y="82"/>
                      </a:lnTo>
                      <a:lnTo>
                        <a:pt x="2123" y="85"/>
                      </a:lnTo>
                      <a:lnTo>
                        <a:pt x="2118" y="85"/>
                      </a:lnTo>
                      <a:lnTo>
                        <a:pt x="2112" y="89"/>
                      </a:lnTo>
                      <a:lnTo>
                        <a:pt x="2104" y="89"/>
                      </a:lnTo>
                      <a:lnTo>
                        <a:pt x="2097" y="93"/>
                      </a:lnTo>
                      <a:lnTo>
                        <a:pt x="2089" y="95"/>
                      </a:lnTo>
                      <a:lnTo>
                        <a:pt x="2082" y="99"/>
                      </a:lnTo>
                      <a:lnTo>
                        <a:pt x="2072" y="99"/>
                      </a:lnTo>
                      <a:lnTo>
                        <a:pt x="2063" y="102"/>
                      </a:lnTo>
                      <a:lnTo>
                        <a:pt x="2051" y="102"/>
                      </a:lnTo>
                      <a:lnTo>
                        <a:pt x="2044" y="106"/>
                      </a:lnTo>
                      <a:lnTo>
                        <a:pt x="2032" y="106"/>
                      </a:lnTo>
                      <a:lnTo>
                        <a:pt x="2023" y="110"/>
                      </a:lnTo>
                      <a:lnTo>
                        <a:pt x="2013" y="112"/>
                      </a:lnTo>
                      <a:lnTo>
                        <a:pt x="2004" y="114"/>
                      </a:lnTo>
                      <a:lnTo>
                        <a:pt x="1990" y="116"/>
                      </a:lnTo>
                      <a:lnTo>
                        <a:pt x="1979" y="116"/>
                      </a:lnTo>
                      <a:lnTo>
                        <a:pt x="1967" y="118"/>
                      </a:lnTo>
                      <a:lnTo>
                        <a:pt x="1958" y="120"/>
                      </a:lnTo>
                      <a:lnTo>
                        <a:pt x="1945" y="121"/>
                      </a:lnTo>
                      <a:lnTo>
                        <a:pt x="1933" y="123"/>
                      </a:lnTo>
                      <a:lnTo>
                        <a:pt x="1922" y="123"/>
                      </a:lnTo>
                      <a:lnTo>
                        <a:pt x="1910" y="125"/>
                      </a:lnTo>
                      <a:lnTo>
                        <a:pt x="1905" y="123"/>
                      </a:lnTo>
                      <a:lnTo>
                        <a:pt x="1897" y="123"/>
                      </a:lnTo>
                      <a:lnTo>
                        <a:pt x="1890" y="123"/>
                      </a:lnTo>
                      <a:lnTo>
                        <a:pt x="1884" y="123"/>
                      </a:lnTo>
                      <a:lnTo>
                        <a:pt x="1876" y="121"/>
                      </a:lnTo>
                      <a:lnTo>
                        <a:pt x="1869" y="121"/>
                      </a:lnTo>
                      <a:lnTo>
                        <a:pt x="1863" y="120"/>
                      </a:lnTo>
                      <a:lnTo>
                        <a:pt x="1855" y="120"/>
                      </a:lnTo>
                      <a:lnTo>
                        <a:pt x="1846" y="118"/>
                      </a:lnTo>
                      <a:lnTo>
                        <a:pt x="1838" y="118"/>
                      </a:lnTo>
                      <a:lnTo>
                        <a:pt x="1831" y="116"/>
                      </a:lnTo>
                      <a:lnTo>
                        <a:pt x="1823" y="116"/>
                      </a:lnTo>
                      <a:lnTo>
                        <a:pt x="1814" y="114"/>
                      </a:lnTo>
                      <a:lnTo>
                        <a:pt x="1806" y="112"/>
                      </a:lnTo>
                      <a:lnTo>
                        <a:pt x="1794" y="110"/>
                      </a:lnTo>
                      <a:lnTo>
                        <a:pt x="1789" y="110"/>
                      </a:lnTo>
                      <a:lnTo>
                        <a:pt x="1777" y="106"/>
                      </a:lnTo>
                      <a:lnTo>
                        <a:pt x="1768" y="104"/>
                      </a:lnTo>
                      <a:lnTo>
                        <a:pt x="1758" y="102"/>
                      </a:lnTo>
                      <a:lnTo>
                        <a:pt x="1749" y="101"/>
                      </a:lnTo>
                      <a:lnTo>
                        <a:pt x="1739" y="99"/>
                      </a:lnTo>
                      <a:lnTo>
                        <a:pt x="1728" y="95"/>
                      </a:lnTo>
                      <a:lnTo>
                        <a:pt x="1718" y="93"/>
                      </a:lnTo>
                      <a:lnTo>
                        <a:pt x="1709" y="93"/>
                      </a:lnTo>
                      <a:lnTo>
                        <a:pt x="1698" y="89"/>
                      </a:lnTo>
                      <a:lnTo>
                        <a:pt x="1688" y="85"/>
                      </a:lnTo>
                      <a:lnTo>
                        <a:pt x="1677" y="83"/>
                      </a:lnTo>
                      <a:lnTo>
                        <a:pt x="1667" y="82"/>
                      </a:lnTo>
                      <a:lnTo>
                        <a:pt x="1656" y="78"/>
                      </a:lnTo>
                      <a:lnTo>
                        <a:pt x="1646" y="76"/>
                      </a:lnTo>
                      <a:lnTo>
                        <a:pt x="1635" y="74"/>
                      </a:lnTo>
                      <a:lnTo>
                        <a:pt x="1625" y="72"/>
                      </a:lnTo>
                      <a:lnTo>
                        <a:pt x="1612" y="68"/>
                      </a:lnTo>
                      <a:lnTo>
                        <a:pt x="1603" y="66"/>
                      </a:lnTo>
                      <a:lnTo>
                        <a:pt x="1591" y="64"/>
                      </a:lnTo>
                      <a:lnTo>
                        <a:pt x="1580" y="61"/>
                      </a:lnTo>
                      <a:lnTo>
                        <a:pt x="1566" y="57"/>
                      </a:lnTo>
                      <a:lnTo>
                        <a:pt x="1557" y="55"/>
                      </a:lnTo>
                      <a:lnTo>
                        <a:pt x="1545" y="53"/>
                      </a:lnTo>
                      <a:lnTo>
                        <a:pt x="1534" y="49"/>
                      </a:lnTo>
                      <a:lnTo>
                        <a:pt x="1521" y="45"/>
                      </a:lnTo>
                      <a:lnTo>
                        <a:pt x="1511" y="44"/>
                      </a:lnTo>
                      <a:lnTo>
                        <a:pt x="1500" y="42"/>
                      </a:lnTo>
                      <a:lnTo>
                        <a:pt x="1488" y="40"/>
                      </a:lnTo>
                      <a:lnTo>
                        <a:pt x="1477" y="36"/>
                      </a:lnTo>
                      <a:lnTo>
                        <a:pt x="1466" y="34"/>
                      </a:lnTo>
                      <a:lnTo>
                        <a:pt x="1454" y="32"/>
                      </a:lnTo>
                      <a:lnTo>
                        <a:pt x="1445" y="30"/>
                      </a:lnTo>
                      <a:lnTo>
                        <a:pt x="1431" y="26"/>
                      </a:lnTo>
                      <a:lnTo>
                        <a:pt x="1420" y="25"/>
                      </a:lnTo>
                      <a:lnTo>
                        <a:pt x="1409" y="23"/>
                      </a:lnTo>
                      <a:lnTo>
                        <a:pt x="1399" y="21"/>
                      </a:lnTo>
                      <a:lnTo>
                        <a:pt x="1388" y="19"/>
                      </a:lnTo>
                      <a:lnTo>
                        <a:pt x="1376" y="17"/>
                      </a:lnTo>
                      <a:lnTo>
                        <a:pt x="1365" y="15"/>
                      </a:lnTo>
                      <a:lnTo>
                        <a:pt x="1353" y="13"/>
                      </a:lnTo>
                      <a:lnTo>
                        <a:pt x="1342" y="11"/>
                      </a:lnTo>
                      <a:lnTo>
                        <a:pt x="1333" y="9"/>
                      </a:lnTo>
                      <a:lnTo>
                        <a:pt x="1321" y="7"/>
                      </a:lnTo>
                      <a:lnTo>
                        <a:pt x="1310" y="7"/>
                      </a:lnTo>
                      <a:lnTo>
                        <a:pt x="1298" y="6"/>
                      </a:lnTo>
                      <a:lnTo>
                        <a:pt x="1289" y="4"/>
                      </a:lnTo>
                      <a:lnTo>
                        <a:pt x="1279" y="4"/>
                      </a:lnTo>
                      <a:lnTo>
                        <a:pt x="1268" y="4"/>
                      </a:lnTo>
                      <a:lnTo>
                        <a:pt x="1258" y="4"/>
                      </a:lnTo>
                      <a:lnTo>
                        <a:pt x="1247" y="2"/>
                      </a:lnTo>
                      <a:lnTo>
                        <a:pt x="1238" y="2"/>
                      </a:lnTo>
                      <a:lnTo>
                        <a:pt x="1226" y="2"/>
                      </a:lnTo>
                      <a:lnTo>
                        <a:pt x="1217" y="0"/>
                      </a:lnTo>
                      <a:lnTo>
                        <a:pt x="1205" y="0"/>
                      </a:lnTo>
                      <a:lnTo>
                        <a:pt x="1196" y="2"/>
                      </a:lnTo>
                      <a:lnTo>
                        <a:pt x="1186" y="4"/>
                      </a:lnTo>
                      <a:lnTo>
                        <a:pt x="1175" y="4"/>
                      </a:lnTo>
                      <a:lnTo>
                        <a:pt x="1165" y="4"/>
                      </a:lnTo>
                      <a:lnTo>
                        <a:pt x="1156" y="4"/>
                      </a:lnTo>
                      <a:lnTo>
                        <a:pt x="1146" y="7"/>
                      </a:lnTo>
                      <a:lnTo>
                        <a:pt x="1135" y="7"/>
                      </a:lnTo>
                      <a:lnTo>
                        <a:pt x="1125" y="9"/>
                      </a:lnTo>
                      <a:lnTo>
                        <a:pt x="1116" y="11"/>
                      </a:lnTo>
                      <a:lnTo>
                        <a:pt x="1108" y="15"/>
                      </a:lnTo>
                      <a:lnTo>
                        <a:pt x="1097" y="15"/>
                      </a:lnTo>
                      <a:lnTo>
                        <a:pt x="1087" y="19"/>
                      </a:lnTo>
                      <a:lnTo>
                        <a:pt x="1076" y="19"/>
                      </a:lnTo>
                      <a:lnTo>
                        <a:pt x="1068" y="23"/>
                      </a:lnTo>
                      <a:lnTo>
                        <a:pt x="1059" y="25"/>
                      </a:lnTo>
                      <a:lnTo>
                        <a:pt x="1047" y="26"/>
                      </a:lnTo>
                      <a:lnTo>
                        <a:pt x="1038" y="30"/>
                      </a:lnTo>
                      <a:lnTo>
                        <a:pt x="1030" y="34"/>
                      </a:lnTo>
                      <a:lnTo>
                        <a:pt x="1019" y="36"/>
                      </a:lnTo>
                      <a:lnTo>
                        <a:pt x="1011" y="40"/>
                      </a:lnTo>
                      <a:lnTo>
                        <a:pt x="1002" y="44"/>
                      </a:lnTo>
                      <a:lnTo>
                        <a:pt x="992" y="45"/>
                      </a:lnTo>
                      <a:lnTo>
                        <a:pt x="983" y="49"/>
                      </a:lnTo>
                      <a:lnTo>
                        <a:pt x="973" y="53"/>
                      </a:lnTo>
                      <a:lnTo>
                        <a:pt x="964" y="57"/>
                      </a:lnTo>
                      <a:lnTo>
                        <a:pt x="956" y="61"/>
                      </a:lnTo>
                      <a:lnTo>
                        <a:pt x="947" y="64"/>
                      </a:lnTo>
                      <a:lnTo>
                        <a:pt x="939" y="68"/>
                      </a:lnTo>
                      <a:lnTo>
                        <a:pt x="928" y="72"/>
                      </a:lnTo>
                      <a:lnTo>
                        <a:pt x="920" y="76"/>
                      </a:lnTo>
                      <a:lnTo>
                        <a:pt x="911" y="80"/>
                      </a:lnTo>
                      <a:lnTo>
                        <a:pt x="903" y="83"/>
                      </a:lnTo>
                      <a:lnTo>
                        <a:pt x="893" y="87"/>
                      </a:lnTo>
                      <a:lnTo>
                        <a:pt x="886" y="93"/>
                      </a:lnTo>
                      <a:lnTo>
                        <a:pt x="876" y="95"/>
                      </a:lnTo>
                      <a:lnTo>
                        <a:pt x="869" y="99"/>
                      </a:lnTo>
                      <a:lnTo>
                        <a:pt x="859" y="102"/>
                      </a:lnTo>
                      <a:lnTo>
                        <a:pt x="852" y="108"/>
                      </a:lnTo>
                      <a:lnTo>
                        <a:pt x="844" y="112"/>
                      </a:lnTo>
                      <a:lnTo>
                        <a:pt x="835" y="116"/>
                      </a:lnTo>
                      <a:lnTo>
                        <a:pt x="827" y="121"/>
                      </a:lnTo>
                      <a:lnTo>
                        <a:pt x="819" y="127"/>
                      </a:lnTo>
                      <a:lnTo>
                        <a:pt x="812" y="131"/>
                      </a:lnTo>
                      <a:lnTo>
                        <a:pt x="802" y="135"/>
                      </a:lnTo>
                      <a:lnTo>
                        <a:pt x="795" y="139"/>
                      </a:lnTo>
                      <a:lnTo>
                        <a:pt x="787" y="142"/>
                      </a:lnTo>
                      <a:lnTo>
                        <a:pt x="779" y="146"/>
                      </a:lnTo>
                      <a:lnTo>
                        <a:pt x="772" y="152"/>
                      </a:lnTo>
                      <a:lnTo>
                        <a:pt x="764" y="156"/>
                      </a:lnTo>
                      <a:lnTo>
                        <a:pt x="757" y="160"/>
                      </a:lnTo>
                      <a:lnTo>
                        <a:pt x="749" y="163"/>
                      </a:lnTo>
                      <a:lnTo>
                        <a:pt x="743" y="167"/>
                      </a:lnTo>
                      <a:lnTo>
                        <a:pt x="736" y="171"/>
                      </a:lnTo>
                      <a:lnTo>
                        <a:pt x="728" y="177"/>
                      </a:lnTo>
                      <a:lnTo>
                        <a:pt x="721" y="180"/>
                      </a:lnTo>
                      <a:lnTo>
                        <a:pt x="715" y="184"/>
                      </a:lnTo>
                      <a:lnTo>
                        <a:pt x="707" y="186"/>
                      </a:lnTo>
                      <a:lnTo>
                        <a:pt x="700" y="192"/>
                      </a:lnTo>
                      <a:lnTo>
                        <a:pt x="694" y="194"/>
                      </a:lnTo>
                      <a:lnTo>
                        <a:pt x="686" y="198"/>
                      </a:lnTo>
                      <a:lnTo>
                        <a:pt x="679" y="201"/>
                      </a:lnTo>
                      <a:lnTo>
                        <a:pt x="671" y="205"/>
                      </a:lnTo>
                      <a:lnTo>
                        <a:pt x="665" y="209"/>
                      </a:lnTo>
                      <a:lnTo>
                        <a:pt x="658" y="213"/>
                      </a:lnTo>
                      <a:lnTo>
                        <a:pt x="650" y="217"/>
                      </a:lnTo>
                      <a:lnTo>
                        <a:pt x="644" y="222"/>
                      </a:lnTo>
                      <a:lnTo>
                        <a:pt x="637" y="226"/>
                      </a:lnTo>
                      <a:lnTo>
                        <a:pt x="629" y="230"/>
                      </a:lnTo>
                      <a:lnTo>
                        <a:pt x="622" y="234"/>
                      </a:lnTo>
                      <a:lnTo>
                        <a:pt x="614" y="236"/>
                      </a:lnTo>
                      <a:lnTo>
                        <a:pt x="606" y="239"/>
                      </a:lnTo>
                      <a:lnTo>
                        <a:pt x="599" y="243"/>
                      </a:lnTo>
                      <a:lnTo>
                        <a:pt x="591" y="247"/>
                      </a:lnTo>
                      <a:lnTo>
                        <a:pt x="586" y="251"/>
                      </a:lnTo>
                      <a:lnTo>
                        <a:pt x="578" y="255"/>
                      </a:lnTo>
                      <a:lnTo>
                        <a:pt x="570" y="256"/>
                      </a:lnTo>
                      <a:lnTo>
                        <a:pt x="561" y="260"/>
                      </a:lnTo>
                      <a:lnTo>
                        <a:pt x="553" y="264"/>
                      </a:lnTo>
                      <a:lnTo>
                        <a:pt x="546" y="266"/>
                      </a:lnTo>
                      <a:lnTo>
                        <a:pt x="538" y="268"/>
                      </a:lnTo>
                      <a:lnTo>
                        <a:pt x="529" y="272"/>
                      </a:lnTo>
                      <a:lnTo>
                        <a:pt x="521" y="275"/>
                      </a:lnTo>
                      <a:lnTo>
                        <a:pt x="511" y="275"/>
                      </a:lnTo>
                      <a:lnTo>
                        <a:pt x="504" y="279"/>
                      </a:lnTo>
                      <a:lnTo>
                        <a:pt x="494" y="281"/>
                      </a:lnTo>
                      <a:lnTo>
                        <a:pt x="487" y="285"/>
                      </a:lnTo>
                      <a:lnTo>
                        <a:pt x="477" y="285"/>
                      </a:lnTo>
                      <a:lnTo>
                        <a:pt x="470" y="289"/>
                      </a:lnTo>
                      <a:lnTo>
                        <a:pt x="460" y="289"/>
                      </a:lnTo>
                      <a:lnTo>
                        <a:pt x="452" y="293"/>
                      </a:lnTo>
                      <a:lnTo>
                        <a:pt x="443" y="293"/>
                      </a:lnTo>
                      <a:lnTo>
                        <a:pt x="433" y="293"/>
                      </a:lnTo>
                      <a:lnTo>
                        <a:pt x="422" y="293"/>
                      </a:lnTo>
                      <a:lnTo>
                        <a:pt x="414" y="294"/>
                      </a:lnTo>
                      <a:lnTo>
                        <a:pt x="403" y="293"/>
                      </a:lnTo>
                      <a:lnTo>
                        <a:pt x="395" y="293"/>
                      </a:lnTo>
                      <a:lnTo>
                        <a:pt x="384" y="293"/>
                      </a:lnTo>
                      <a:lnTo>
                        <a:pt x="375" y="293"/>
                      </a:lnTo>
                      <a:lnTo>
                        <a:pt x="363" y="293"/>
                      </a:lnTo>
                      <a:lnTo>
                        <a:pt x="354" y="291"/>
                      </a:lnTo>
                      <a:lnTo>
                        <a:pt x="344" y="289"/>
                      </a:lnTo>
                      <a:lnTo>
                        <a:pt x="335" y="289"/>
                      </a:lnTo>
                      <a:lnTo>
                        <a:pt x="323" y="285"/>
                      </a:lnTo>
                      <a:lnTo>
                        <a:pt x="312" y="283"/>
                      </a:lnTo>
                      <a:lnTo>
                        <a:pt x="300" y="281"/>
                      </a:lnTo>
                      <a:lnTo>
                        <a:pt x="291" y="279"/>
                      </a:lnTo>
                      <a:lnTo>
                        <a:pt x="280" y="275"/>
                      </a:lnTo>
                      <a:lnTo>
                        <a:pt x="266" y="272"/>
                      </a:lnTo>
                      <a:lnTo>
                        <a:pt x="255" y="268"/>
                      </a:lnTo>
                      <a:lnTo>
                        <a:pt x="243" y="264"/>
                      </a:lnTo>
                      <a:lnTo>
                        <a:pt x="230" y="258"/>
                      </a:lnTo>
                      <a:lnTo>
                        <a:pt x="219" y="255"/>
                      </a:lnTo>
                      <a:lnTo>
                        <a:pt x="205" y="249"/>
                      </a:lnTo>
                      <a:lnTo>
                        <a:pt x="194" y="243"/>
                      </a:lnTo>
                      <a:lnTo>
                        <a:pt x="181" y="236"/>
                      </a:lnTo>
                      <a:lnTo>
                        <a:pt x="169" y="230"/>
                      </a:lnTo>
                      <a:lnTo>
                        <a:pt x="156" y="222"/>
                      </a:lnTo>
                      <a:lnTo>
                        <a:pt x="143" y="217"/>
                      </a:lnTo>
                      <a:lnTo>
                        <a:pt x="127" y="209"/>
                      </a:lnTo>
                      <a:lnTo>
                        <a:pt x="116" y="201"/>
                      </a:lnTo>
                      <a:lnTo>
                        <a:pt x="101" y="192"/>
                      </a:lnTo>
                      <a:lnTo>
                        <a:pt x="89" y="184"/>
                      </a:lnTo>
                      <a:lnTo>
                        <a:pt x="0" y="884"/>
                      </a:lnTo>
                      <a:lnTo>
                        <a:pt x="23" y="884"/>
                      </a:lnTo>
                      <a:lnTo>
                        <a:pt x="46" y="884"/>
                      </a:lnTo>
                      <a:lnTo>
                        <a:pt x="69" y="882"/>
                      </a:lnTo>
                      <a:lnTo>
                        <a:pt x="93" y="882"/>
                      </a:lnTo>
                      <a:lnTo>
                        <a:pt x="116" y="878"/>
                      </a:lnTo>
                      <a:lnTo>
                        <a:pt x="139" y="878"/>
                      </a:lnTo>
                      <a:lnTo>
                        <a:pt x="164" y="874"/>
                      </a:lnTo>
                      <a:lnTo>
                        <a:pt x="188" y="871"/>
                      </a:lnTo>
                      <a:lnTo>
                        <a:pt x="209" y="867"/>
                      </a:lnTo>
                      <a:lnTo>
                        <a:pt x="234" y="863"/>
                      </a:lnTo>
                      <a:lnTo>
                        <a:pt x="257" y="857"/>
                      </a:lnTo>
                      <a:lnTo>
                        <a:pt x="281" y="853"/>
                      </a:lnTo>
                      <a:lnTo>
                        <a:pt x="304" y="846"/>
                      </a:lnTo>
                      <a:lnTo>
                        <a:pt x="327" y="840"/>
                      </a:lnTo>
                      <a:lnTo>
                        <a:pt x="350" y="834"/>
                      </a:lnTo>
                      <a:lnTo>
                        <a:pt x="375" y="829"/>
                      </a:lnTo>
                      <a:lnTo>
                        <a:pt x="397" y="821"/>
                      </a:lnTo>
                      <a:lnTo>
                        <a:pt x="420" y="813"/>
                      </a:lnTo>
                      <a:lnTo>
                        <a:pt x="443" y="808"/>
                      </a:lnTo>
                      <a:lnTo>
                        <a:pt x="466" y="800"/>
                      </a:lnTo>
                      <a:lnTo>
                        <a:pt x="489" y="791"/>
                      </a:lnTo>
                      <a:lnTo>
                        <a:pt x="511" y="783"/>
                      </a:lnTo>
                      <a:lnTo>
                        <a:pt x="534" y="774"/>
                      </a:lnTo>
                      <a:lnTo>
                        <a:pt x="559" y="766"/>
                      </a:lnTo>
                      <a:lnTo>
                        <a:pt x="580" y="756"/>
                      </a:lnTo>
                      <a:lnTo>
                        <a:pt x="603" y="747"/>
                      </a:lnTo>
                      <a:lnTo>
                        <a:pt x="625" y="739"/>
                      </a:lnTo>
                      <a:lnTo>
                        <a:pt x="648" y="730"/>
                      </a:lnTo>
                      <a:lnTo>
                        <a:pt x="671" y="720"/>
                      </a:lnTo>
                      <a:lnTo>
                        <a:pt x="694" y="713"/>
                      </a:lnTo>
                      <a:lnTo>
                        <a:pt x="715" y="701"/>
                      </a:lnTo>
                      <a:lnTo>
                        <a:pt x="740" y="694"/>
                      </a:lnTo>
                      <a:lnTo>
                        <a:pt x="760" y="682"/>
                      </a:lnTo>
                      <a:lnTo>
                        <a:pt x="781" y="673"/>
                      </a:lnTo>
                      <a:lnTo>
                        <a:pt x="802" y="663"/>
                      </a:lnTo>
                      <a:lnTo>
                        <a:pt x="823" y="654"/>
                      </a:lnTo>
                      <a:lnTo>
                        <a:pt x="844" y="642"/>
                      </a:lnTo>
                      <a:lnTo>
                        <a:pt x="865" y="633"/>
                      </a:lnTo>
                      <a:lnTo>
                        <a:pt x="886" y="623"/>
                      </a:lnTo>
                      <a:lnTo>
                        <a:pt x="907" y="614"/>
                      </a:lnTo>
                      <a:lnTo>
                        <a:pt x="928" y="602"/>
                      </a:lnTo>
                      <a:lnTo>
                        <a:pt x="947" y="593"/>
                      </a:lnTo>
                      <a:lnTo>
                        <a:pt x="968" y="583"/>
                      </a:lnTo>
                      <a:lnTo>
                        <a:pt x="989" y="574"/>
                      </a:lnTo>
                      <a:lnTo>
                        <a:pt x="1006" y="564"/>
                      </a:lnTo>
                      <a:lnTo>
                        <a:pt x="1027" y="557"/>
                      </a:lnTo>
                      <a:lnTo>
                        <a:pt x="1046" y="545"/>
                      </a:lnTo>
                      <a:lnTo>
                        <a:pt x="1065" y="540"/>
                      </a:lnTo>
                      <a:lnTo>
                        <a:pt x="1084" y="528"/>
                      </a:lnTo>
                      <a:lnTo>
                        <a:pt x="1101" y="521"/>
                      </a:lnTo>
                      <a:lnTo>
                        <a:pt x="1120" y="513"/>
                      </a:lnTo>
                      <a:lnTo>
                        <a:pt x="1139" y="506"/>
                      </a:lnTo>
                      <a:lnTo>
                        <a:pt x="1156" y="498"/>
                      </a:lnTo>
                      <a:lnTo>
                        <a:pt x="1175" y="490"/>
                      </a:lnTo>
                      <a:lnTo>
                        <a:pt x="1192" y="483"/>
                      </a:lnTo>
                      <a:lnTo>
                        <a:pt x="1209" y="475"/>
                      </a:lnTo>
                      <a:lnTo>
                        <a:pt x="1224" y="469"/>
                      </a:lnTo>
                      <a:lnTo>
                        <a:pt x="1241" y="462"/>
                      </a:lnTo>
                      <a:lnTo>
                        <a:pt x="1257" y="456"/>
                      </a:lnTo>
                      <a:lnTo>
                        <a:pt x="1274" y="452"/>
                      </a:lnTo>
                      <a:lnTo>
                        <a:pt x="1289" y="447"/>
                      </a:lnTo>
                      <a:lnTo>
                        <a:pt x="1306" y="441"/>
                      </a:lnTo>
                      <a:lnTo>
                        <a:pt x="1321" y="437"/>
                      </a:lnTo>
                      <a:lnTo>
                        <a:pt x="1336" y="433"/>
                      </a:lnTo>
                      <a:lnTo>
                        <a:pt x="1350" y="429"/>
                      </a:lnTo>
                      <a:lnTo>
                        <a:pt x="1363" y="426"/>
                      </a:lnTo>
                      <a:lnTo>
                        <a:pt x="1378" y="422"/>
                      </a:lnTo>
                      <a:lnTo>
                        <a:pt x="1392" y="420"/>
                      </a:lnTo>
                      <a:lnTo>
                        <a:pt x="1403" y="416"/>
                      </a:lnTo>
                      <a:lnTo>
                        <a:pt x="1416" y="412"/>
                      </a:lnTo>
                      <a:lnTo>
                        <a:pt x="1428" y="409"/>
                      </a:lnTo>
                      <a:lnTo>
                        <a:pt x="1441" y="409"/>
                      </a:lnTo>
                      <a:lnTo>
                        <a:pt x="1452" y="405"/>
                      </a:lnTo>
                      <a:lnTo>
                        <a:pt x="1464" y="403"/>
                      </a:lnTo>
                      <a:lnTo>
                        <a:pt x="1475" y="401"/>
                      </a:lnTo>
                      <a:lnTo>
                        <a:pt x="1487" y="399"/>
                      </a:lnTo>
                      <a:lnTo>
                        <a:pt x="1496" y="397"/>
                      </a:lnTo>
                      <a:lnTo>
                        <a:pt x="1507" y="395"/>
                      </a:lnTo>
                      <a:lnTo>
                        <a:pt x="1519" y="395"/>
                      </a:lnTo>
                      <a:lnTo>
                        <a:pt x="1530" y="395"/>
                      </a:lnTo>
                      <a:lnTo>
                        <a:pt x="1540" y="391"/>
                      </a:lnTo>
                      <a:lnTo>
                        <a:pt x="1549" y="391"/>
                      </a:lnTo>
                      <a:lnTo>
                        <a:pt x="1559" y="390"/>
                      </a:lnTo>
                      <a:lnTo>
                        <a:pt x="1568" y="390"/>
                      </a:lnTo>
                      <a:lnTo>
                        <a:pt x="1576" y="388"/>
                      </a:lnTo>
                      <a:lnTo>
                        <a:pt x="1585" y="388"/>
                      </a:lnTo>
                      <a:lnTo>
                        <a:pt x="1593" y="388"/>
                      </a:lnTo>
                      <a:lnTo>
                        <a:pt x="1603" y="388"/>
                      </a:lnTo>
                      <a:lnTo>
                        <a:pt x="1610" y="388"/>
                      </a:lnTo>
                      <a:lnTo>
                        <a:pt x="1620" y="388"/>
                      </a:lnTo>
                      <a:lnTo>
                        <a:pt x="1627" y="388"/>
                      </a:lnTo>
                      <a:lnTo>
                        <a:pt x="1635" y="388"/>
                      </a:lnTo>
                      <a:lnTo>
                        <a:pt x="1642" y="388"/>
                      </a:lnTo>
                      <a:lnTo>
                        <a:pt x="1650" y="390"/>
                      </a:lnTo>
                      <a:lnTo>
                        <a:pt x="1658" y="390"/>
                      </a:lnTo>
                      <a:lnTo>
                        <a:pt x="1665" y="391"/>
                      </a:lnTo>
                      <a:lnTo>
                        <a:pt x="1679" y="391"/>
                      </a:lnTo>
                      <a:lnTo>
                        <a:pt x="1692" y="391"/>
                      </a:lnTo>
                      <a:lnTo>
                        <a:pt x="1698" y="391"/>
                      </a:lnTo>
                      <a:lnTo>
                        <a:pt x="1705" y="391"/>
                      </a:lnTo>
                      <a:lnTo>
                        <a:pt x="1711" y="393"/>
                      </a:lnTo>
                      <a:lnTo>
                        <a:pt x="1718" y="395"/>
                      </a:lnTo>
                      <a:lnTo>
                        <a:pt x="1730" y="395"/>
                      </a:lnTo>
                      <a:lnTo>
                        <a:pt x="1743" y="399"/>
                      </a:lnTo>
                      <a:lnTo>
                        <a:pt x="1753" y="399"/>
                      </a:lnTo>
                      <a:lnTo>
                        <a:pt x="1766" y="403"/>
                      </a:lnTo>
                      <a:lnTo>
                        <a:pt x="1775" y="405"/>
                      </a:lnTo>
                      <a:lnTo>
                        <a:pt x="1787" y="407"/>
                      </a:lnTo>
                      <a:lnTo>
                        <a:pt x="1798" y="409"/>
                      </a:lnTo>
                      <a:lnTo>
                        <a:pt x="1810" y="410"/>
                      </a:lnTo>
                      <a:lnTo>
                        <a:pt x="1819" y="412"/>
                      </a:lnTo>
                      <a:lnTo>
                        <a:pt x="1831" y="414"/>
                      </a:lnTo>
                      <a:lnTo>
                        <a:pt x="1840" y="416"/>
                      </a:lnTo>
                      <a:lnTo>
                        <a:pt x="1852" y="418"/>
                      </a:lnTo>
                      <a:lnTo>
                        <a:pt x="1863" y="418"/>
                      </a:lnTo>
                      <a:lnTo>
                        <a:pt x="1874" y="418"/>
                      </a:lnTo>
                      <a:lnTo>
                        <a:pt x="1880" y="416"/>
                      </a:lnTo>
                      <a:lnTo>
                        <a:pt x="1888" y="416"/>
                      </a:lnTo>
                      <a:lnTo>
                        <a:pt x="1895" y="416"/>
                      </a:lnTo>
                      <a:lnTo>
                        <a:pt x="1903" y="416"/>
                      </a:lnTo>
                      <a:lnTo>
                        <a:pt x="1910" y="412"/>
                      </a:lnTo>
                      <a:lnTo>
                        <a:pt x="1918" y="412"/>
                      </a:lnTo>
                      <a:lnTo>
                        <a:pt x="1926" y="410"/>
                      </a:lnTo>
                      <a:lnTo>
                        <a:pt x="1935" y="409"/>
                      </a:lnTo>
                      <a:lnTo>
                        <a:pt x="1943" y="407"/>
                      </a:lnTo>
                      <a:lnTo>
                        <a:pt x="1950" y="405"/>
                      </a:lnTo>
                      <a:lnTo>
                        <a:pt x="1960" y="405"/>
                      </a:lnTo>
                      <a:lnTo>
                        <a:pt x="1969" y="403"/>
                      </a:lnTo>
                      <a:lnTo>
                        <a:pt x="1977" y="399"/>
                      </a:lnTo>
                      <a:lnTo>
                        <a:pt x="1986" y="399"/>
                      </a:lnTo>
                      <a:lnTo>
                        <a:pt x="1996" y="395"/>
                      </a:lnTo>
                      <a:lnTo>
                        <a:pt x="2005" y="393"/>
                      </a:lnTo>
                      <a:lnTo>
                        <a:pt x="2013" y="390"/>
                      </a:lnTo>
                      <a:lnTo>
                        <a:pt x="2025" y="388"/>
                      </a:lnTo>
                      <a:lnTo>
                        <a:pt x="2032" y="384"/>
                      </a:lnTo>
                      <a:lnTo>
                        <a:pt x="2042" y="384"/>
                      </a:lnTo>
                      <a:lnTo>
                        <a:pt x="2051" y="380"/>
                      </a:lnTo>
                      <a:lnTo>
                        <a:pt x="2061" y="378"/>
                      </a:lnTo>
                      <a:lnTo>
                        <a:pt x="2070" y="374"/>
                      </a:lnTo>
                      <a:lnTo>
                        <a:pt x="2080" y="372"/>
                      </a:lnTo>
                      <a:lnTo>
                        <a:pt x="2087" y="369"/>
                      </a:lnTo>
                      <a:lnTo>
                        <a:pt x="2097" y="367"/>
                      </a:lnTo>
                      <a:lnTo>
                        <a:pt x="2106" y="363"/>
                      </a:lnTo>
                      <a:lnTo>
                        <a:pt x="2116" y="361"/>
                      </a:lnTo>
                      <a:lnTo>
                        <a:pt x="2123" y="357"/>
                      </a:lnTo>
                      <a:lnTo>
                        <a:pt x="2133" y="353"/>
                      </a:lnTo>
                      <a:lnTo>
                        <a:pt x="2140" y="350"/>
                      </a:lnTo>
                      <a:lnTo>
                        <a:pt x="2150" y="348"/>
                      </a:lnTo>
                      <a:lnTo>
                        <a:pt x="2158" y="344"/>
                      </a:lnTo>
                      <a:lnTo>
                        <a:pt x="2167" y="342"/>
                      </a:lnTo>
                      <a:lnTo>
                        <a:pt x="2175" y="338"/>
                      </a:lnTo>
                      <a:lnTo>
                        <a:pt x="2184" y="334"/>
                      </a:lnTo>
                      <a:lnTo>
                        <a:pt x="2192" y="333"/>
                      </a:lnTo>
                      <a:lnTo>
                        <a:pt x="2199" y="329"/>
                      </a:lnTo>
                      <a:lnTo>
                        <a:pt x="2205" y="327"/>
                      </a:lnTo>
                      <a:lnTo>
                        <a:pt x="2213" y="325"/>
                      </a:lnTo>
                      <a:lnTo>
                        <a:pt x="2220" y="321"/>
                      </a:lnTo>
                      <a:lnTo>
                        <a:pt x="2228" y="317"/>
                      </a:lnTo>
                      <a:lnTo>
                        <a:pt x="2234" y="315"/>
                      </a:lnTo>
                      <a:lnTo>
                        <a:pt x="2241" y="314"/>
                      </a:lnTo>
                      <a:lnTo>
                        <a:pt x="2251" y="310"/>
                      </a:lnTo>
                      <a:lnTo>
                        <a:pt x="2262" y="306"/>
                      </a:lnTo>
                      <a:lnTo>
                        <a:pt x="2270" y="302"/>
                      </a:lnTo>
                      <a:lnTo>
                        <a:pt x="2279" y="300"/>
                      </a:lnTo>
                      <a:lnTo>
                        <a:pt x="2289" y="294"/>
                      </a:lnTo>
                      <a:lnTo>
                        <a:pt x="2294" y="294"/>
                      </a:lnTo>
                      <a:lnTo>
                        <a:pt x="2158" y="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8" name="Freeform 258"/>
                <p:cNvSpPr>
                  <a:spLocks/>
                </p:cNvSpPr>
                <p:nvPr/>
              </p:nvSpPr>
              <p:spPr bwMode="auto">
                <a:xfrm>
                  <a:off x="56" y="3729"/>
                  <a:ext cx="1050" cy="128"/>
                </a:xfrm>
                <a:custGeom>
                  <a:avLst/>
                  <a:gdLst>
                    <a:gd name="T0" fmla="*/ 610 w 2100"/>
                    <a:gd name="T1" fmla="*/ 1 h 254"/>
                    <a:gd name="T2" fmla="*/ 639 w 2100"/>
                    <a:gd name="T3" fmla="*/ 2 h 254"/>
                    <a:gd name="T4" fmla="*/ 667 w 2100"/>
                    <a:gd name="T5" fmla="*/ 7 h 254"/>
                    <a:gd name="T6" fmla="*/ 697 w 2100"/>
                    <a:gd name="T7" fmla="*/ 12 h 254"/>
                    <a:gd name="T8" fmla="*/ 725 w 2100"/>
                    <a:gd name="T9" fmla="*/ 17 h 254"/>
                    <a:gd name="T10" fmla="*/ 755 w 2100"/>
                    <a:gd name="T11" fmla="*/ 22 h 254"/>
                    <a:gd name="T12" fmla="*/ 786 w 2100"/>
                    <a:gd name="T13" fmla="*/ 29 h 254"/>
                    <a:gd name="T14" fmla="*/ 817 w 2100"/>
                    <a:gd name="T15" fmla="*/ 32 h 254"/>
                    <a:gd name="T16" fmla="*/ 850 w 2100"/>
                    <a:gd name="T17" fmla="*/ 37 h 254"/>
                    <a:gd name="T18" fmla="*/ 887 w 2100"/>
                    <a:gd name="T19" fmla="*/ 39 h 254"/>
                    <a:gd name="T20" fmla="*/ 926 w 2100"/>
                    <a:gd name="T21" fmla="*/ 37 h 254"/>
                    <a:gd name="T22" fmla="*/ 966 w 2100"/>
                    <a:gd name="T23" fmla="*/ 34 h 254"/>
                    <a:gd name="T24" fmla="*/ 1009 w 2100"/>
                    <a:gd name="T25" fmla="*/ 29 h 254"/>
                    <a:gd name="T26" fmla="*/ 1050 w 2100"/>
                    <a:gd name="T27" fmla="*/ 29 h 254"/>
                    <a:gd name="T28" fmla="*/ 1022 w 2100"/>
                    <a:gd name="T29" fmla="*/ 34 h 254"/>
                    <a:gd name="T30" fmla="*/ 987 w 2100"/>
                    <a:gd name="T31" fmla="*/ 41 h 254"/>
                    <a:gd name="T32" fmla="*/ 949 w 2100"/>
                    <a:gd name="T33" fmla="*/ 46 h 254"/>
                    <a:gd name="T34" fmla="*/ 917 w 2100"/>
                    <a:gd name="T35" fmla="*/ 48 h 254"/>
                    <a:gd name="T36" fmla="*/ 891 w 2100"/>
                    <a:gd name="T37" fmla="*/ 48 h 254"/>
                    <a:gd name="T38" fmla="*/ 864 w 2100"/>
                    <a:gd name="T39" fmla="*/ 48 h 254"/>
                    <a:gd name="T40" fmla="*/ 831 w 2100"/>
                    <a:gd name="T41" fmla="*/ 44 h 254"/>
                    <a:gd name="T42" fmla="*/ 794 w 2100"/>
                    <a:gd name="T43" fmla="*/ 37 h 254"/>
                    <a:gd name="T44" fmla="*/ 754 w 2100"/>
                    <a:gd name="T45" fmla="*/ 29 h 254"/>
                    <a:gd name="T46" fmla="*/ 711 w 2100"/>
                    <a:gd name="T47" fmla="*/ 20 h 254"/>
                    <a:gd name="T48" fmla="*/ 666 w 2100"/>
                    <a:gd name="T49" fmla="*/ 12 h 254"/>
                    <a:gd name="T50" fmla="*/ 620 w 2100"/>
                    <a:gd name="T51" fmla="*/ 7 h 254"/>
                    <a:gd name="T52" fmla="*/ 574 w 2100"/>
                    <a:gd name="T53" fmla="*/ 6 h 254"/>
                    <a:gd name="T54" fmla="*/ 529 w 2100"/>
                    <a:gd name="T55" fmla="*/ 10 h 254"/>
                    <a:gd name="T56" fmla="*/ 484 w 2100"/>
                    <a:gd name="T57" fmla="*/ 20 h 254"/>
                    <a:gd name="T58" fmla="*/ 444 w 2100"/>
                    <a:gd name="T59" fmla="*/ 32 h 254"/>
                    <a:gd name="T60" fmla="*/ 406 w 2100"/>
                    <a:gd name="T61" fmla="*/ 47 h 254"/>
                    <a:gd name="T62" fmla="*/ 370 w 2100"/>
                    <a:gd name="T63" fmla="*/ 62 h 254"/>
                    <a:gd name="T64" fmla="*/ 333 w 2100"/>
                    <a:gd name="T65" fmla="*/ 78 h 254"/>
                    <a:gd name="T66" fmla="*/ 296 w 2100"/>
                    <a:gd name="T67" fmla="*/ 93 h 254"/>
                    <a:gd name="T68" fmla="*/ 257 w 2100"/>
                    <a:gd name="T69" fmla="*/ 105 h 254"/>
                    <a:gd name="T70" fmla="*/ 218 w 2100"/>
                    <a:gd name="T71" fmla="*/ 116 h 254"/>
                    <a:gd name="T72" fmla="*/ 176 w 2100"/>
                    <a:gd name="T73" fmla="*/ 123 h 254"/>
                    <a:gd name="T74" fmla="*/ 132 w 2100"/>
                    <a:gd name="T75" fmla="*/ 127 h 254"/>
                    <a:gd name="T76" fmla="*/ 101 w 2100"/>
                    <a:gd name="T77" fmla="*/ 125 h 254"/>
                    <a:gd name="T78" fmla="*/ 75 w 2100"/>
                    <a:gd name="T79" fmla="*/ 119 h 254"/>
                    <a:gd name="T80" fmla="*/ 50 w 2100"/>
                    <a:gd name="T81" fmla="*/ 111 h 254"/>
                    <a:gd name="T82" fmla="*/ 24 w 2100"/>
                    <a:gd name="T83" fmla="*/ 105 h 254"/>
                    <a:gd name="T84" fmla="*/ 0 w 2100"/>
                    <a:gd name="T85" fmla="*/ 101 h 254"/>
                    <a:gd name="T86" fmla="*/ 18 w 2100"/>
                    <a:gd name="T87" fmla="*/ 96 h 254"/>
                    <a:gd name="T88" fmla="*/ 46 w 2100"/>
                    <a:gd name="T89" fmla="*/ 102 h 254"/>
                    <a:gd name="T90" fmla="*/ 74 w 2100"/>
                    <a:gd name="T91" fmla="*/ 110 h 254"/>
                    <a:gd name="T92" fmla="*/ 102 w 2100"/>
                    <a:gd name="T93" fmla="*/ 116 h 254"/>
                    <a:gd name="T94" fmla="*/ 130 w 2100"/>
                    <a:gd name="T95" fmla="*/ 118 h 254"/>
                    <a:gd name="T96" fmla="*/ 164 w 2100"/>
                    <a:gd name="T97" fmla="*/ 114 h 254"/>
                    <a:gd name="T98" fmla="*/ 197 w 2100"/>
                    <a:gd name="T99" fmla="*/ 108 h 254"/>
                    <a:gd name="T100" fmla="*/ 230 w 2100"/>
                    <a:gd name="T101" fmla="*/ 99 h 254"/>
                    <a:gd name="T102" fmla="*/ 264 w 2100"/>
                    <a:gd name="T103" fmla="*/ 91 h 254"/>
                    <a:gd name="T104" fmla="*/ 298 w 2100"/>
                    <a:gd name="T105" fmla="*/ 80 h 254"/>
                    <a:gd name="T106" fmla="*/ 330 w 2100"/>
                    <a:gd name="T107" fmla="*/ 68 h 254"/>
                    <a:gd name="T108" fmla="*/ 363 w 2100"/>
                    <a:gd name="T109" fmla="*/ 54 h 254"/>
                    <a:gd name="T110" fmla="*/ 396 w 2100"/>
                    <a:gd name="T111" fmla="*/ 41 h 254"/>
                    <a:gd name="T112" fmla="*/ 426 w 2100"/>
                    <a:gd name="T113" fmla="*/ 29 h 254"/>
                    <a:gd name="T114" fmla="*/ 458 w 2100"/>
                    <a:gd name="T115" fmla="*/ 16 h 254"/>
                    <a:gd name="T116" fmla="*/ 492 w 2100"/>
                    <a:gd name="T117" fmla="*/ 8 h 254"/>
                    <a:gd name="T118" fmla="*/ 526 w 2100"/>
                    <a:gd name="T119" fmla="*/ 2 h 254"/>
                    <a:gd name="T120" fmla="*/ 561 w 2100"/>
                    <a:gd name="T121" fmla="*/ 0 h 2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100" h="254">
                      <a:moveTo>
                        <a:pt x="1173" y="2"/>
                      </a:moveTo>
                      <a:lnTo>
                        <a:pt x="1180" y="2"/>
                      </a:lnTo>
                      <a:lnTo>
                        <a:pt x="1188" y="2"/>
                      </a:lnTo>
                      <a:lnTo>
                        <a:pt x="1197" y="2"/>
                      </a:lnTo>
                      <a:lnTo>
                        <a:pt x="1205" y="2"/>
                      </a:lnTo>
                      <a:lnTo>
                        <a:pt x="1213" y="2"/>
                      </a:lnTo>
                      <a:lnTo>
                        <a:pt x="1220" y="2"/>
                      </a:lnTo>
                      <a:lnTo>
                        <a:pt x="1228" y="2"/>
                      </a:lnTo>
                      <a:lnTo>
                        <a:pt x="1237" y="2"/>
                      </a:lnTo>
                      <a:lnTo>
                        <a:pt x="1245" y="2"/>
                      </a:lnTo>
                      <a:lnTo>
                        <a:pt x="1254" y="2"/>
                      </a:lnTo>
                      <a:lnTo>
                        <a:pt x="1260" y="4"/>
                      </a:lnTo>
                      <a:lnTo>
                        <a:pt x="1270" y="4"/>
                      </a:lnTo>
                      <a:lnTo>
                        <a:pt x="1277" y="4"/>
                      </a:lnTo>
                      <a:lnTo>
                        <a:pt x="1285" y="5"/>
                      </a:lnTo>
                      <a:lnTo>
                        <a:pt x="1294" y="7"/>
                      </a:lnTo>
                      <a:lnTo>
                        <a:pt x="1302" y="9"/>
                      </a:lnTo>
                      <a:lnTo>
                        <a:pt x="1310" y="9"/>
                      </a:lnTo>
                      <a:lnTo>
                        <a:pt x="1317" y="11"/>
                      </a:lnTo>
                      <a:lnTo>
                        <a:pt x="1327" y="11"/>
                      </a:lnTo>
                      <a:lnTo>
                        <a:pt x="1334" y="13"/>
                      </a:lnTo>
                      <a:lnTo>
                        <a:pt x="1342" y="13"/>
                      </a:lnTo>
                      <a:lnTo>
                        <a:pt x="1351" y="15"/>
                      </a:lnTo>
                      <a:lnTo>
                        <a:pt x="1359" y="15"/>
                      </a:lnTo>
                      <a:lnTo>
                        <a:pt x="1369" y="19"/>
                      </a:lnTo>
                      <a:lnTo>
                        <a:pt x="1376" y="19"/>
                      </a:lnTo>
                      <a:lnTo>
                        <a:pt x="1384" y="21"/>
                      </a:lnTo>
                      <a:lnTo>
                        <a:pt x="1393" y="23"/>
                      </a:lnTo>
                      <a:lnTo>
                        <a:pt x="1401" y="24"/>
                      </a:lnTo>
                      <a:lnTo>
                        <a:pt x="1408" y="24"/>
                      </a:lnTo>
                      <a:lnTo>
                        <a:pt x="1418" y="28"/>
                      </a:lnTo>
                      <a:lnTo>
                        <a:pt x="1426" y="28"/>
                      </a:lnTo>
                      <a:lnTo>
                        <a:pt x="1435" y="32"/>
                      </a:lnTo>
                      <a:lnTo>
                        <a:pt x="1443" y="32"/>
                      </a:lnTo>
                      <a:lnTo>
                        <a:pt x="1450" y="34"/>
                      </a:lnTo>
                      <a:lnTo>
                        <a:pt x="1460" y="34"/>
                      </a:lnTo>
                      <a:lnTo>
                        <a:pt x="1467" y="36"/>
                      </a:lnTo>
                      <a:lnTo>
                        <a:pt x="1475" y="38"/>
                      </a:lnTo>
                      <a:lnTo>
                        <a:pt x="1484" y="40"/>
                      </a:lnTo>
                      <a:lnTo>
                        <a:pt x="1492" y="40"/>
                      </a:lnTo>
                      <a:lnTo>
                        <a:pt x="1502" y="43"/>
                      </a:lnTo>
                      <a:lnTo>
                        <a:pt x="1509" y="43"/>
                      </a:lnTo>
                      <a:lnTo>
                        <a:pt x="1519" y="45"/>
                      </a:lnTo>
                      <a:lnTo>
                        <a:pt x="1526" y="47"/>
                      </a:lnTo>
                      <a:lnTo>
                        <a:pt x="1536" y="49"/>
                      </a:lnTo>
                      <a:lnTo>
                        <a:pt x="1545" y="49"/>
                      </a:lnTo>
                      <a:lnTo>
                        <a:pt x="1553" y="53"/>
                      </a:lnTo>
                      <a:lnTo>
                        <a:pt x="1562" y="53"/>
                      </a:lnTo>
                      <a:lnTo>
                        <a:pt x="1572" y="57"/>
                      </a:lnTo>
                      <a:lnTo>
                        <a:pt x="1580" y="57"/>
                      </a:lnTo>
                      <a:lnTo>
                        <a:pt x="1589" y="59"/>
                      </a:lnTo>
                      <a:lnTo>
                        <a:pt x="1597" y="59"/>
                      </a:lnTo>
                      <a:lnTo>
                        <a:pt x="1606" y="61"/>
                      </a:lnTo>
                      <a:lnTo>
                        <a:pt x="1616" y="61"/>
                      </a:lnTo>
                      <a:lnTo>
                        <a:pt x="1625" y="64"/>
                      </a:lnTo>
                      <a:lnTo>
                        <a:pt x="1633" y="64"/>
                      </a:lnTo>
                      <a:lnTo>
                        <a:pt x="1644" y="66"/>
                      </a:lnTo>
                      <a:lnTo>
                        <a:pt x="1652" y="66"/>
                      </a:lnTo>
                      <a:lnTo>
                        <a:pt x="1661" y="68"/>
                      </a:lnTo>
                      <a:lnTo>
                        <a:pt x="1671" y="68"/>
                      </a:lnTo>
                      <a:lnTo>
                        <a:pt x="1680" y="72"/>
                      </a:lnTo>
                      <a:lnTo>
                        <a:pt x="1690" y="72"/>
                      </a:lnTo>
                      <a:lnTo>
                        <a:pt x="1699" y="74"/>
                      </a:lnTo>
                      <a:lnTo>
                        <a:pt x="1707" y="74"/>
                      </a:lnTo>
                      <a:lnTo>
                        <a:pt x="1718" y="76"/>
                      </a:lnTo>
                      <a:lnTo>
                        <a:pt x="1730" y="76"/>
                      </a:lnTo>
                      <a:lnTo>
                        <a:pt x="1741" y="76"/>
                      </a:lnTo>
                      <a:lnTo>
                        <a:pt x="1753" y="76"/>
                      </a:lnTo>
                      <a:lnTo>
                        <a:pt x="1762" y="78"/>
                      </a:lnTo>
                      <a:lnTo>
                        <a:pt x="1773" y="78"/>
                      </a:lnTo>
                      <a:lnTo>
                        <a:pt x="1785" y="78"/>
                      </a:lnTo>
                      <a:lnTo>
                        <a:pt x="1796" y="78"/>
                      </a:lnTo>
                      <a:lnTo>
                        <a:pt x="1808" y="78"/>
                      </a:lnTo>
                      <a:lnTo>
                        <a:pt x="1819" y="76"/>
                      </a:lnTo>
                      <a:lnTo>
                        <a:pt x="1829" y="76"/>
                      </a:lnTo>
                      <a:lnTo>
                        <a:pt x="1840" y="74"/>
                      </a:lnTo>
                      <a:lnTo>
                        <a:pt x="1851" y="74"/>
                      </a:lnTo>
                      <a:lnTo>
                        <a:pt x="1863" y="74"/>
                      </a:lnTo>
                      <a:lnTo>
                        <a:pt x="1874" y="74"/>
                      </a:lnTo>
                      <a:lnTo>
                        <a:pt x="1886" y="72"/>
                      </a:lnTo>
                      <a:lnTo>
                        <a:pt x="1899" y="72"/>
                      </a:lnTo>
                      <a:lnTo>
                        <a:pt x="1910" y="70"/>
                      </a:lnTo>
                      <a:lnTo>
                        <a:pt x="1920" y="70"/>
                      </a:lnTo>
                      <a:lnTo>
                        <a:pt x="1931" y="68"/>
                      </a:lnTo>
                      <a:lnTo>
                        <a:pt x="1944" y="68"/>
                      </a:lnTo>
                      <a:lnTo>
                        <a:pt x="1956" y="64"/>
                      </a:lnTo>
                      <a:lnTo>
                        <a:pt x="1967" y="64"/>
                      </a:lnTo>
                      <a:lnTo>
                        <a:pt x="1981" y="62"/>
                      </a:lnTo>
                      <a:lnTo>
                        <a:pt x="1994" y="61"/>
                      </a:lnTo>
                      <a:lnTo>
                        <a:pt x="2005" y="59"/>
                      </a:lnTo>
                      <a:lnTo>
                        <a:pt x="2017" y="57"/>
                      </a:lnTo>
                      <a:lnTo>
                        <a:pt x="2030" y="55"/>
                      </a:lnTo>
                      <a:lnTo>
                        <a:pt x="2043" y="53"/>
                      </a:lnTo>
                      <a:lnTo>
                        <a:pt x="2055" y="51"/>
                      </a:lnTo>
                      <a:lnTo>
                        <a:pt x="2068" y="49"/>
                      </a:lnTo>
                      <a:lnTo>
                        <a:pt x="2081" y="49"/>
                      </a:lnTo>
                      <a:lnTo>
                        <a:pt x="2095" y="47"/>
                      </a:lnTo>
                      <a:lnTo>
                        <a:pt x="2100" y="57"/>
                      </a:lnTo>
                      <a:lnTo>
                        <a:pt x="2093" y="57"/>
                      </a:lnTo>
                      <a:lnTo>
                        <a:pt x="2085" y="61"/>
                      </a:lnTo>
                      <a:lnTo>
                        <a:pt x="2078" y="61"/>
                      </a:lnTo>
                      <a:lnTo>
                        <a:pt x="2070" y="64"/>
                      </a:lnTo>
                      <a:lnTo>
                        <a:pt x="2060" y="64"/>
                      </a:lnTo>
                      <a:lnTo>
                        <a:pt x="2053" y="68"/>
                      </a:lnTo>
                      <a:lnTo>
                        <a:pt x="2043" y="68"/>
                      </a:lnTo>
                      <a:lnTo>
                        <a:pt x="2036" y="72"/>
                      </a:lnTo>
                      <a:lnTo>
                        <a:pt x="2026" y="72"/>
                      </a:lnTo>
                      <a:lnTo>
                        <a:pt x="2015" y="74"/>
                      </a:lnTo>
                      <a:lnTo>
                        <a:pt x="2005" y="76"/>
                      </a:lnTo>
                      <a:lnTo>
                        <a:pt x="1996" y="78"/>
                      </a:lnTo>
                      <a:lnTo>
                        <a:pt x="1984" y="80"/>
                      </a:lnTo>
                      <a:lnTo>
                        <a:pt x="1973" y="81"/>
                      </a:lnTo>
                      <a:lnTo>
                        <a:pt x="1964" y="83"/>
                      </a:lnTo>
                      <a:lnTo>
                        <a:pt x="1952" y="85"/>
                      </a:lnTo>
                      <a:lnTo>
                        <a:pt x="1941" y="85"/>
                      </a:lnTo>
                      <a:lnTo>
                        <a:pt x="1927" y="89"/>
                      </a:lnTo>
                      <a:lnTo>
                        <a:pt x="1916" y="89"/>
                      </a:lnTo>
                      <a:lnTo>
                        <a:pt x="1903" y="91"/>
                      </a:lnTo>
                      <a:lnTo>
                        <a:pt x="1897" y="91"/>
                      </a:lnTo>
                      <a:lnTo>
                        <a:pt x="1889" y="91"/>
                      </a:lnTo>
                      <a:lnTo>
                        <a:pt x="1882" y="91"/>
                      </a:lnTo>
                      <a:lnTo>
                        <a:pt x="1876" y="93"/>
                      </a:lnTo>
                      <a:lnTo>
                        <a:pt x="1863" y="93"/>
                      </a:lnTo>
                      <a:lnTo>
                        <a:pt x="1849" y="95"/>
                      </a:lnTo>
                      <a:lnTo>
                        <a:pt x="1842" y="95"/>
                      </a:lnTo>
                      <a:lnTo>
                        <a:pt x="1834" y="95"/>
                      </a:lnTo>
                      <a:lnTo>
                        <a:pt x="1827" y="95"/>
                      </a:lnTo>
                      <a:lnTo>
                        <a:pt x="1819" y="95"/>
                      </a:lnTo>
                      <a:lnTo>
                        <a:pt x="1811" y="95"/>
                      </a:lnTo>
                      <a:lnTo>
                        <a:pt x="1804" y="95"/>
                      </a:lnTo>
                      <a:lnTo>
                        <a:pt x="1798" y="95"/>
                      </a:lnTo>
                      <a:lnTo>
                        <a:pt x="1791" y="95"/>
                      </a:lnTo>
                      <a:lnTo>
                        <a:pt x="1781" y="95"/>
                      </a:lnTo>
                      <a:lnTo>
                        <a:pt x="1773" y="95"/>
                      </a:lnTo>
                      <a:lnTo>
                        <a:pt x="1766" y="95"/>
                      </a:lnTo>
                      <a:lnTo>
                        <a:pt x="1758" y="95"/>
                      </a:lnTo>
                      <a:lnTo>
                        <a:pt x="1751" y="95"/>
                      </a:lnTo>
                      <a:lnTo>
                        <a:pt x="1743" y="95"/>
                      </a:lnTo>
                      <a:lnTo>
                        <a:pt x="1733" y="95"/>
                      </a:lnTo>
                      <a:lnTo>
                        <a:pt x="1728" y="95"/>
                      </a:lnTo>
                      <a:lnTo>
                        <a:pt x="1716" y="95"/>
                      </a:lnTo>
                      <a:lnTo>
                        <a:pt x="1709" y="93"/>
                      </a:lnTo>
                      <a:lnTo>
                        <a:pt x="1699" y="93"/>
                      </a:lnTo>
                      <a:lnTo>
                        <a:pt x="1690" y="93"/>
                      </a:lnTo>
                      <a:lnTo>
                        <a:pt x="1680" y="89"/>
                      </a:lnTo>
                      <a:lnTo>
                        <a:pt x="1671" y="89"/>
                      </a:lnTo>
                      <a:lnTo>
                        <a:pt x="1661" y="87"/>
                      </a:lnTo>
                      <a:lnTo>
                        <a:pt x="1652" y="87"/>
                      </a:lnTo>
                      <a:lnTo>
                        <a:pt x="1640" y="85"/>
                      </a:lnTo>
                      <a:lnTo>
                        <a:pt x="1631" y="81"/>
                      </a:lnTo>
                      <a:lnTo>
                        <a:pt x="1619" y="80"/>
                      </a:lnTo>
                      <a:lnTo>
                        <a:pt x="1610" y="78"/>
                      </a:lnTo>
                      <a:lnTo>
                        <a:pt x="1599" y="76"/>
                      </a:lnTo>
                      <a:lnTo>
                        <a:pt x="1587" y="74"/>
                      </a:lnTo>
                      <a:lnTo>
                        <a:pt x="1578" y="72"/>
                      </a:lnTo>
                      <a:lnTo>
                        <a:pt x="1566" y="72"/>
                      </a:lnTo>
                      <a:lnTo>
                        <a:pt x="1555" y="68"/>
                      </a:lnTo>
                      <a:lnTo>
                        <a:pt x="1543" y="64"/>
                      </a:lnTo>
                      <a:lnTo>
                        <a:pt x="1530" y="62"/>
                      </a:lnTo>
                      <a:lnTo>
                        <a:pt x="1521" y="61"/>
                      </a:lnTo>
                      <a:lnTo>
                        <a:pt x="1507" y="57"/>
                      </a:lnTo>
                      <a:lnTo>
                        <a:pt x="1496" y="55"/>
                      </a:lnTo>
                      <a:lnTo>
                        <a:pt x="1484" y="53"/>
                      </a:lnTo>
                      <a:lnTo>
                        <a:pt x="1473" y="51"/>
                      </a:lnTo>
                      <a:lnTo>
                        <a:pt x="1460" y="47"/>
                      </a:lnTo>
                      <a:lnTo>
                        <a:pt x="1446" y="45"/>
                      </a:lnTo>
                      <a:lnTo>
                        <a:pt x="1435" y="43"/>
                      </a:lnTo>
                      <a:lnTo>
                        <a:pt x="1422" y="40"/>
                      </a:lnTo>
                      <a:lnTo>
                        <a:pt x="1408" y="38"/>
                      </a:lnTo>
                      <a:lnTo>
                        <a:pt x="1397" y="36"/>
                      </a:lnTo>
                      <a:lnTo>
                        <a:pt x="1384" y="34"/>
                      </a:lnTo>
                      <a:lnTo>
                        <a:pt x="1372" y="32"/>
                      </a:lnTo>
                      <a:lnTo>
                        <a:pt x="1359" y="28"/>
                      </a:lnTo>
                      <a:lnTo>
                        <a:pt x="1346" y="28"/>
                      </a:lnTo>
                      <a:lnTo>
                        <a:pt x="1332" y="24"/>
                      </a:lnTo>
                      <a:lnTo>
                        <a:pt x="1321" y="23"/>
                      </a:lnTo>
                      <a:lnTo>
                        <a:pt x="1306" y="21"/>
                      </a:lnTo>
                      <a:lnTo>
                        <a:pt x="1292" y="19"/>
                      </a:lnTo>
                      <a:lnTo>
                        <a:pt x="1279" y="17"/>
                      </a:lnTo>
                      <a:lnTo>
                        <a:pt x="1268" y="17"/>
                      </a:lnTo>
                      <a:lnTo>
                        <a:pt x="1254" y="15"/>
                      </a:lnTo>
                      <a:lnTo>
                        <a:pt x="1239" y="13"/>
                      </a:lnTo>
                      <a:lnTo>
                        <a:pt x="1226" y="11"/>
                      </a:lnTo>
                      <a:lnTo>
                        <a:pt x="1215" y="11"/>
                      </a:lnTo>
                      <a:lnTo>
                        <a:pt x="1201" y="11"/>
                      </a:lnTo>
                      <a:lnTo>
                        <a:pt x="1188" y="11"/>
                      </a:lnTo>
                      <a:lnTo>
                        <a:pt x="1175" y="11"/>
                      </a:lnTo>
                      <a:lnTo>
                        <a:pt x="1161" y="11"/>
                      </a:lnTo>
                      <a:lnTo>
                        <a:pt x="1148" y="11"/>
                      </a:lnTo>
                      <a:lnTo>
                        <a:pt x="1135" y="11"/>
                      </a:lnTo>
                      <a:lnTo>
                        <a:pt x="1121" y="11"/>
                      </a:lnTo>
                      <a:lnTo>
                        <a:pt x="1110" y="13"/>
                      </a:lnTo>
                      <a:lnTo>
                        <a:pt x="1095" y="13"/>
                      </a:lnTo>
                      <a:lnTo>
                        <a:pt x="1083" y="15"/>
                      </a:lnTo>
                      <a:lnTo>
                        <a:pt x="1070" y="17"/>
                      </a:lnTo>
                      <a:lnTo>
                        <a:pt x="1057" y="19"/>
                      </a:lnTo>
                      <a:lnTo>
                        <a:pt x="1043" y="21"/>
                      </a:lnTo>
                      <a:lnTo>
                        <a:pt x="1032" y="23"/>
                      </a:lnTo>
                      <a:lnTo>
                        <a:pt x="1019" y="24"/>
                      </a:lnTo>
                      <a:lnTo>
                        <a:pt x="1005" y="28"/>
                      </a:lnTo>
                      <a:lnTo>
                        <a:pt x="992" y="32"/>
                      </a:lnTo>
                      <a:lnTo>
                        <a:pt x="981" y="36"/>
                      </a:lnTo>
                      <a:lnTo>
                        <a:pt x="967" y="40"/>
                      </a:lnTo>
                      <a:lnTo>
                        <a:pt x="956" y="43"/>
                      </a:lnTo>
                      <a:lnTo>
                        <a:pt x="945" y="47"/>
                      </a:lnTo>
                      <a:lnTo>
                        <a:pt x="933" y="49"/>
                      </a:lnTo>
                      <a:lnTo>
                        <a:pt x="922" y="53"/>
                      </a:lnTo>
                      <a:lnTo>
                        <a:pt x="910" y="57"/>
                      </a:lnTo>
                      <a:lnTo>
                        <a:pt x="899" y="61"/>
                      </a:lnTo>
                      <a:lnTo>
                        <a:pt x="888" y="64"/>
                      </a:lnTo>
                      <a:lnTo>
                        <a:pt x="878" y="68"/>
                      </a:lnTo>
                      <a:lnTo>
                        <a:pt x="867" y="74"/>
                      </a:lnTo>
                      <a:lnTo>
                        <a:pt x="855" y="78"/>
                      </a:lnTo>
                      <a:lnTo>
                        <a:pt x="844" y="81"/>
                      </a:lnTo>
                      <a:lnTo>
                        <a:pt x="832" y="85"/>
                      </a:lnTo>
                      <a:lnTo>
                        <a:pt x="823" y="89"/>
                      </a:lnTo>
                      <a:lnTo>
                        <a:pt x="812" y="93"/>
                      </a:lnTo>
                      <a:lnTo>
                        <a:pt x="802" y="99"/>
                      </a:lnTo>
                      <a:lnTo>
                        <a:pt x="791" y="102"/>
                      </a:lnTo>
                      <a:lnTo>
                        <a:pt x="781" y="106"/>
                      </a:lnTo>
                      <a:lnTo>
                        <a:pt x="770" y="110"/>
                      </a:lnTo>
                      <a:lnTo>
                        <a:pt x="758" y="114"/>
                      </a:lnTo>
                      <a:lnTo>
                        <a:pt x="749" y="120"/>
                      </a:lnTo>
                      <a:lnTo>
                        <a:pt x="739" y="123"/>
                      </a:lnTo>
                      <a:lnTo>
                        <a:pt x="728" y="127"/>
                      </a:lnTo>
                      <a:lnTo>
                        <a:pt x="717" y="131"/>
                      </a:lnTo>
                      <a:lnTo>
                        <a:pt x="707" y="137"/>
                      </a:lnTo>
                      <a:lnTo>
                        <a:pt x="698" y="142"/>
                      </a:lnTo>
                      <a:lnTo>
                        <a:pt x="686" y="144"/>
                      </a:lnTo>
                      <a:lnTo>
                        <a:pt x="675" y="148"/>
                      </a:lnTo>
                      <a:lnTo>
                        <a:pt x="665" y="154"/>
                      </a:lnTo>
                      <a:lnTo>
                        <a:pt x="656" y="159"/>
                      </a:lnTo>
                      <a:lnTo>
                        <a:pt x="644" y="163"/>
                      </a:lnTo>
                      <a:lnTo>
                        <a:pt x="633" y="165"/>
                      </a:lnTo>
                      <a:lnTo>
                        <a:pt x="623" y="171"/>
                      </a:lnTo>
                      <a:lnTo>
                        <a:pt x="614" y="177"/>
                      </a:lnTo>
                      <a:lnTo>
                        <a:pt x="602" y="180"/>
                      </a:lnTo>
                      <a:lnTo>
                        <a:pt x="591" y="184"/>
                      </a:lnTo>
                      <a:lnTo>
                        <a:pt x="580" y="188"/>
                      </a:lnTo>
                      <a:lnTo>
                        <a:pt x="568" y="190"/>
                      </a:lnTo>
                      <a:lnTo>
                        <a:pt x="559" y="194"/>
                      </a:lnTo>
                      <a:lnTo>
                        <a:pt x="547" y="197"/>
                      </a:lnTo>
                      <a:lnTo>
                        <a:pt x="536" y="201"/>
                      </a:lnTo>
                      <a:lnTo>
                        <a:pt x="526" y="205"/>
                      </a:lnTo>
                      <a:lnTo>
                        <a:pt x="513" y="209"/>
                      </a:lnTo>
                      <a:lnTo>
                        <a:pt x="502" y="213"/>
                      </a:lnTo>
                      <a:lnTo>
                        <a:pt x="492" y="215"/>
                      </a:lnTo>
                      <a:lnTo>
                        <a:pt x="481" y="218"/>
                      </a:lnTo>
                      <a:lnTo>
                        <a:pt x="469" y="220"/>
                      </a:lnTo>
                      <a:lnTo>
                        <a:pt x="458" y="224"/>
                      </a:lnTo>
                      <a:lnTo>
                        <a:pt x="447" y="226"/>
                      </a:lnTo>
                      <a:lnTo>
                        <a:pt x="435" y="230"/>
                      </a:lnTo>
                      <a:lnTo>
                        <a:pt x="424" y="232"/>
                      </a:lnTo>
                      <a:lnTo>
                        <a:pt x="410" y="234"/>
                      </a:lnTo>
                      <a:lnTo>
                        <a:pt x="399" y="235"/>
                      </a:lnTo>
                      <a:lnTo>
                        <a:pt x="388" y="239"/>
                      </a:lnTo>
                      <a:lnTo>
                        <a:pt x="376" y="239"/>
                      </a:lnTo>
                      <a:lnTo>
                        <a:pt x="365" y="243"/>
                      </a:lnTo>
                      <a:lnTo>
                        <a:pt x="352" y="245"/>
                      </a:lnTo>
                      <a:lnTo>
                        <a:pt x="340" y="247"/>
                      </a:lnTo>
                      <a:lnTo>
                        <a:pt x="327" y="247"/>
                      </a:lnTo>
                      <a:lnTo>
                        <a:pt x="315" y="249"/>
                      </a:lnTo>
                      <a:lnTo>
                        <a:pt x="302" y="251"/>
                      </a:lnTo>
                      <a:lnTo>
                        <a:pt x="291" y="251"/>
                      </a:lnTo>
                      <a:lnTo>
                        <a:pt x="277" y="251"/>
                      </a:lnTo>
                      <a:lnTo>
                        <a:pt x="264" y="253"/>
                      </a:lnTo>
                      <a:lnTo>
                        <a:pt x="253" y="253"/>
                      </a:lnTo>
                      <a:lnTo>
                        <a:pt x="239" y="254"/>
                      </a:lnTo>
                      <a:lnTo>
                        <a:pt x="232" y="253"/>
                      </a:lnTo>
                      <a:lnTo>
                        <a:pt x="224" y="253"/>
                      </a:lnTo>
                      <a:lnTo>
                        <a:pt x="217" y="251"/>
                      </a:lnTo>
                      <a:lnTo>
                        <a:pt x="209" y="251"/>
                      </a:lnTo>
                      <a:lnTo>
                        <a:pt x="201" y="249"/>
                      </a:lnTo>
                      <a:lnTo>
                        <a:pt x="194" y="247"/>
                      </a:lnTo>
                      <a:lnTo>
                        <a:pt x="186" y="247"/>
                      </a:lnTo>
                      <a:lnTo>
                        <a:pt x="179" y="245"/>
                      </a:lnTo>
                      <a:lnTo>
                        <a:pt x="173" y="243"/>
                      </a:lnTo>
                      <a:lnTo>
                        <a:pt x="165" y="241"/>
                      </a:lnTo>
                      <a:lnTo>
                        <a:pt x="158" y="239"/>
                      </a:lnTo>
                      <a:lnTo>
                        <a:pt x="150" y="237"/>
                      </a:lnTo>
                      <a:lnTo>
                        <a:pt x="142" y="235"/>
                      </a:lnTo>
                      <a:lnTo>
                        <a:pt x="135" y="234"/>
                      </a:lnTo>
                      <a:lnTo>
                        <a:pt x="127" y="230"/>
                      </a:lnTo>
                      <a:lnTo>
                        <a:pt x="122" y="230"/>
                      </a:lnTo>
                      <a:lnTo>
                        <a:pt x="114" y="226"/>
                      </a:lnTo>
                      <a:lnTo>
                        <a:pt x="106" y="224"/>
                      </a:lnTo>
                      <a:lnTo>
                        <a:pt x="99" y="220"/>
                      </a:lnTo>
                      <a:lnTo>
                        <a:pt x="91" y="218"/>
                      </a:lnTo>
                      <a:lnTo>
                        <a:pt x="85" y="216"/>
                      </a:lnTo>
                      <a:lnTo>
                        <a:pt x="78" y="215"/>
                      </a:lnTo>
                      <a:lnTo>
                        <a:pt x="70" y="213"/>
                      </a:lnTo>
                      <a:lnTo>
                        <a:pt x="63" y="213"/>
                      </a:lnTo>
                      <a:lnTo>
                        <a:pt x="55" y="209"/>
                      </a:lnTo>
                      <a:lnTo>
                        <a:pt x="47" y="209"/>
                      </a:lnTo>
                      <a:lnTo>
                        <a:pt x="40" y="207"/>
                      </a:lnTo>
                      <a:lnTo>
                        <a:pt x="32" y="207"/>
                      </a:lnTo>
                      <a:lnTo>
                        <a:pt x="25" y="205"/>
                      </a:lnTo>
                      <a:lnTo>
                        <a:pt x="19" y="205"/>
                      </a:lnTo>
                      <a:lnTo>
                        <a:pt x="11" y="205"/>
                      </a:lnTo>
                      <a:lnTo>
                        <a:pt x="4" y="205"/>
                      </a:lnTo>
                      <a:lnTo>
                        <a:pt x="0" y="201"/>
                      </a:lnTo>
                      <a:lnTo>
                        <a:pt x="0" y="194"/>
                      </a:lnTo>
                      <a:lnTo>
                        <a:pt x="2" y="188"/>
                      </a:lnTo>
                      <a:lnTo>
                        <a:pt x="4" y="184"/>
                      </a:lnTo>
                      <a:lnTo>
                        <a:pt x="11" y="184"/>
                      </a:lnTo>
                      <a:lnTo>
                        <a:pt x="19" y="186"/>
                      </a:lnTo>
                      <a:lnTo>
                        <a:pt x="27" y="188"/>
                      </a:lnTo>
                      <a:lnTo>
                        <a:pt x="36" y="190"/>
                      </a:lnTo>
                      <a:lnTo>
                        <a:pt x="42" y="190"/>
                      </a:lnTo>
                      <a:lnTo>
                        <a:pt x="51" y="194"/>
                      </a:lnTo>
                      <a:lnTo>
                        <a:pt x="61" y="194"/>
                      </a:lnTo>
                      <a:lnTo>
                        <a:pt x="68" y="197"/>
                      </a:lnTo>
                      <a:lnTo>
                        <a:pt x="76" y="199"/>
                      </a:lnTo>
                      <a:lnTo>
                        <a:pt x="84" y="201"/>
                      </a:lnTo>
                      <a:lnTo>
                        <a:pt x="91" y="203"/>
                      </a:lnTo>
                      <a:lnTo>
                        <a:pt x="101" y="205"/>
                      </a:lnTo>
                      <a:lnTo>
                        <a:pt x="108" y="207"/>
                      </a:lnTo>
                      <a:lnTo>
                        <a:pt x="116" y="211"/>
                      </a:lnTo>
                      <a:lnTo>
                        <a:pt x="123" y="213"/>
                      </a:lnTo>
                      <a:lnTo>
                        <a:pt x="133" y="215"/>
                      </a:lnTo>
                      <a:lnTo>
                        <a:pt x="141" y="216"/>
                      </a:lnTo>
                      <a:lnTo>
                        <a:pt x="148" y="218"/>
                      </a:lnTo>
                      <a:lnTo>
                        <a:pt x="154" y="218"/>
                      </a:lnTo>
                      <a:lnTo>
                        <a:pt x="163" y="222"/>
                      </a:lnTo>
                      <a:lnTo>
                        <a:pt x="171" y="222"/>
                      </a:lnTo>
                      <a:lnTo>
                        <a:pt x="179" y="226"/>
                      </a:lnTo>
                      <a:lnTo>
                        <a:pt x="186" y="226"/>
                      </a:lnTo>
                      <a:lnTo>
                        <a:pt x="196" y="230"/>
                      </a:lnTo>
                      <a:lnTo>
                        <a:pt x="203" y="230"/>
                      </a:lnTo>
                      <a:lnTo>
                        <a:pt x="211" y="230"/>
                      </a:lnTo>
                      <a:lnTo>
                        <a:pt x="219" y="232"/>
                      </a:lnTo>
                      <a:lnTo>
                        <a:pt x="228" y="234"/>
                      </a:lnTo>
                      <a:lnTo>
                        <a:pt x="236" y="234"/>
                      </a:lnTo>
                      <a:lnTo>
                        <a:pt x="243" y="234"/>
                      </a:lnTo>
                      <a:lnTo>
                        <a:pt x="253" y="234"/>
                      </a:lnTo>
                      <a:lnTo>
                        <a:pt x="260" y="234"/>
                      </a:lnTo>
                      <a:lnTo>
                        <a:pt x="270" y="234"/>
                      </a:lnTo>
                      <a:lnTo>
                        <a:pt x="279" y="232"/>
                      </a:lnTo>
                      <a:lnTo>
                        <a:pt x="287" y="230"/>
                      </a:lnTo>
                      <a:lnTo>
                        <a:pt x="298" y="230"/>
                      </a:lnTo>
                      <a:lnTo>
                        <a:pt x="306" y="228"/>
                      </a:lnTo>
                      <a:lnTo>
                        <a:pt x="317" y="228"/>
                      </a:lnTo>
                      <a:lnTo>
                        <a:pt x="327" y="226"/>
                      </a:lnTo>
                      <a:lnTo>
                        <a:pt x="338" y="226"/>
                      </a:lnTo>
                      <a:lnTo>
                        <a:pt x="346" y="222"/>
                      </a:lnTo>
                      <a:lnTo>
                        <a:pt x="355" y="222"/>
                      </a:lnTo>
                      <a:lnTo>
                        <a:pt x="365" y="218"/>
                      </a:lnTo>
                      <a:lnTo>
                        <a:pt x="374" y="218"/>
                      </a:lnTo>
                      <a:lnTo>
                        <a:pt x="384" y="215"/>
                      </a:lnTo>
                      <a:lnTo>
                        <a:pt x="393" y="215"/>
                      </a:lnTo>
                      <a:lnTo>
                        <a:pt x="403" y="213"/>
                      </a:lnTo>
                      <a:lnTo>
                        <a:pt x="414" y="213"/>
                      </a:lnTo>
                      <a:lnTo>
                        <a:pt x="422" y="209"/>
                      </a:lnTo>
                      <a:lnTo>
                        <a:pt x="431" y="207"/>
                      </a:lnTo>
                      <a:lnTo>
                        <a:pt x="443" y="203"/>
                      </a:lnTo>
                      <a:lnTo>
                        <a:pt x="452" y="201"/>
                      </a:lnTo>
                      <a:lnTo>
                        <a:pt x="460" y="197"/>
                      </a:lnTo>
                      <a:lnTo>
                        <a:pt x="471" y="197"/>
                      </a:lnTo>
                      <a:lnTo>
                        <a:pt x="481" y="194"/>
                      </a:lnTo>
                      <a:lnTo>
                        <a:pt x="490" y="192"/>
                      </a:lnTo>
                      <a:lnTo>
                        <a:pt x="498" y="188"/>
                      </a:lnTo>
                      <a:lnTo>
                        <a:pt x="509" y="186"/>
                      </a:lnTo>
                      <a:lnTo>
                        <a:pt x="519" y="182"/>
                      </a:lnTo>
                      <a:lnTo>
                        <a:pt x="528" y="180"/>
                      </a:lnTo>
                      <a:lnTo>
                        <a:pt x="538" y="177"/>
                      </a:lnTo>
                      <a:lnTo>
                        <a:pt x="547" y="173"/>
                      </a:lnTo>
                      <a:lnTo>
                        <a:pt x="557" y="171"/>
                      </a:lnTo>
                      <a:lnTo>
                        <a:pt x="568" y="169"/>
                      </a:lnTo>
                      <a:lnTo>
                        <a:pt x="576" y="165"/>
                      </a:lnTo>
                      <a:lnTo>
                        <a:pt x="585" y="161"/>
                      </a:lnTo>
                      <a:lnTo>
                        <a:pt x="595" y="158"/>
                      </a:lnTo>
                      <a:lnTo>
                        <a:pt x="604" y="156"/>
                      </a:lnTo>
                      <a:lnTo>
                        <a:pt x="614" y="152"/>
                      </a:lnTo>
                      <a:lnTo>
                        <a:pt x="623" y="148"/>
                      </a:lnTo>
                      <a:lnTo>
                        <a:pt x="633" y="144"/>
                      </a:lnTo>
                      <a:lnTo>
                        <a:pt x="642" y="142"/>
                      </a:lnTo>
                      <a:lnTo>
                        <a:pt x="650" y="139"/>
                      </a:lnTo>
                      <a:lnTo>
                        <a:pt x="660" y="135"/>
                      </a:lnTo>
                      <a:lnTo>
                        <a:pt x="669" y="131"/>
                      </a:lnTo>
                      <a:lnTo>
                        <a:pt x="679" y="127"/>
                      </a:lnTo>
                      <a:lnTo>
                        <a:pt x="688" y="123"/>
                      </a:lnTo>
                      <a:lnTo>
                        <a:pt x="698" y="120"/>
                      </a:lnTo>
                      <a:lnTo>
                        <a:pt x="707" y="116"/>
                      </a:lnTo>
                      <a:lnTo>
                        <a:pt x="717" y="114"/>
                      </a:lnTo>
                      <a:lnTo>
                        <a:pt x="726" y="108"/>
                      </a:lnTo>
                      <a:lnTo>
                        <a:pt x="734" y="104"/>
                      </a:lnTo>
                      <a:lnTo>
                        <a:pt x="743" y="100"/>
                      </a:lnTo>
                      <a:lnTo>
                        <a:pt x="753" y="97"/>
                      </a:lnTo>
                      <a:lnTo>
                        <a:pt x="762" y="93"/>
                      </a:lnTo>
                      <a:lnTo>
                        <a:pt x="772" y="89"/>
                      </a:lnTo>
                      <a:lnTo>
                        <a:pt x="779" y="85"/>
                      </a:lnTo>
                      <a:lnTo>
                        <a:pt x="791" y="81"/>
                      </a:lnTo>
                      <a:lnTo>
                        <a:pt x="796" y="78"/>
                      </a:lnTo>
                      <a:lnTo>
                        <a:pt x="808" y="74"/>
                      </a:lnTo>
                      <a:lnTo>
                        <a:pt x="815" y="72"/>
                      </a:lnTo>
                      <a:lnTo>
                        <a:pt x="825" y="68"/>
                      </a:lnTo>
                      <a:lnTo>
                        <a:pt x="832" y="64"/>
                      </a:lnTo>
                      <a:lnTo>
                        <a:pt x="842" y="61"/>
                      </a:lnTo>
                      <a:lnTo>
                        <a:pt x="851" y="57"/>
                      </a:lnTo>
                      <a:lnTo>
                        <a:pt x="861" y="53"/>
                      </a:lnTo>
                      <a:lnTo>
                        <a:pt x="871" y="49"/>
                      </a:lnTo>
                      <a:lnTo>
                        <a:pt x="880" y="45"/>
                      </a:lnTo>
                      <a:lnTo>
                        <a:pt x="888" y="42"/>
                      </a:lnTo>
                      <a:lnTo>
                        <a:pt x="899" y="38"/>
                      </a:lnTo>
                      <a:lnTo>
                        <a:pt x="907" y="34"/>
                      </a:lnTo>
                      <a:lnTo>
                        <a:pt x="916" y="32"/>
                      </a:lnTo>
                      <a:lnTo>
                        <a:pt x="926" y="28"/>
                      </a:lnTo>
                      <a:lnTo>
                        <a:pt x="935" y="26"/>
                      </a:lnTo>
                      <a:lnTo>
                        <a:pt x="945" y="23"/>
                      </a:lnTo>
                      <a:lnTo>
                        <a:pt x="954" y="23"/>
                      </a:lnTo>
                      <a:lnTo>
                        <a:pt x="964" y="19"/>
                      </a:lnTo>
                      <a:lnTo>
                        <a:pt x="973" y="17"/>
                      </a:lnTo>
                      <a:lnTo>
                        <a:pt x="983" y="15"/>
                      </a:lnTo>
                      <a:lnTo>
                        <a:pt x="994" y="13"/>
                      </a:lnTo>
                      <a:lnTo>
                        <a:pt x="1002" y="11"/>
                      </a:lnTo>
                      <a:lnTo>
                        <a:pt x="1013" y="11"/>
                      </a:lnTo>
                      <a:lnTo>
                        <a:pt x="1023" y="7"/>
                      </a:lnTo>
                      <a:lnTo>
                        <a:pt x="1032" y="7"/>
                      </a:lnTo>
                      <a:lnTo>
                        <a:pt x="1042" y="5"/>
                      </a:lnTo>
                      <a:lnTo>
                        <a:pt x="1051" y="4"/>
                      </a:lnTo>
                      <a:lnTo>
                        <a:pt x="1061" y="4"/>
                      </a:lnTo>
                      <a:lnTo>
                        <a:pt x="1070" y="2"/>
                      </a:lnTo>
                      <a:lnTo>
                        <a:pt x="1082" y="2"/>
                      </a:lnTo>
                      <a:lnTo>
                        <a:pt x="1093" y="2"/>
                      </a:lnTo>
                      <a:lnTo>
                        <a:pt x="1102" y="2"/>
                      </a:lnTo>
                      <a:lnTo>
                        <a:pt x="1112" y="2"/>
                      </a:lnTo>
                      <a:lnTo>
                        <a:pt x="1121" y="0"/>
                      </a:lnTo>
                      <a:lnTo>
                        <a:pt x="1133" y="0"/>
                      </a:lnTo>
                      <a:lnTo>
                        <a:pt x="1142" y="0"/>
                      </a:lnTo>
                      <a:lnTo>
                        <a:pt x="1152" y="0"/>
                      </a:lnTo>
                      <a:lnTo>
                        <a:pt x="1161" y="0"/>
                      </a:lnTo>
                      <a:lnTo>
                        <a:pt x="117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233" name="Group 259"/>
            <p:cNvGrpSpPr>
              <a:grpSpLocks/>
            </p:cNvGrpSpPr>
            <p:nvPr/>
          </p:nvGrpSpPr>
          <p:grpSpPr bwMode="auto">
            <a:xfrm>
              <a:off x="103" y="3685"/>
              <a:ext cx="528" cy="392"/>
              <a:chOff x="103" y="3685"/>
              <a:chExt cx="528" cy="392"/>
            </a:xfrm>
          </p:grpSpPr>
          <p:sp>
            <p:nvSpPr>
              <p:cNvPr id="9234" name="Freeform 260"/>
              <p:cNvSpPr>
                <a:spLocks/>
              </p:cNvSpPr>
              <p:nvPr/>
            </p:nvSpPr>
            <p:spPr bwMode="auto">
              <a:xfrm>
                <a:off x="546" y="3793"/>
                <a:ext cx="58" cy="96"/>
              </a:xfrm>
              <a:custGeom>
                <a:avLst/>
                <a:gdLst>
                  <a:gd name="T0" fmla="*/ 5 w 116"/>
                  <a:gd name="T1" fmla="*/ 0 h 192"/>
                  <a:gd name="T2" fmla="*/ 5 w 116"/>
                  <a:gd name="T3" fmla="*/ 0 h 192"/>
                  <a:gd name="T4" fmla="*/ 7 w 116"/>
                  <a:gd name="T5" fmla="*/ 4 h 192"/>
                  <a:gd name="T6" fmla="*/ 9 w 116"/>
                  <a:gd name="T7" fmla="*/ 8 h 192"/>
                  <a:gd name="T8" fmla="*/ 12 w 116"/>
                  <a:gd name="T9" fmla="*/ 14 h 192"/>
                  <a:gd name="T10" fmla="*/ 13 w 116"/>
                  <a:gd name="T11" fmla="*/ 16 h 192"/>
                  <a:gd name="T12" fmla="*/ 15 w 116"/>
                  <a:gd name="T13" fmla="*/ 19 h 192"/>
                  <a:gd name="T14" fmla="*/ 17 w 116"/>
                  <a:gd name="T15" fmla="*/ 23 h 192"/>
                  <a:gd name="T16" fmla="*/ 19 w 116"/>
                  <a:gd name="T17" fmla="*/ 27 h 192"/>
                  <a:gd name="T18" fmla="*/ 21 w 116"/>
                  <a:gd name="T19" fmla="*/ 31 h 192"/>
                  <a:gd name="T20" fmla="*/ 24 w 116"/>
                  <a:gd name="T21" fmla="*/ 34 h 192"/>
                  <a:gd name="T22" fmla="*/ 26 w 116"/>
                  <a:gd name="T23" fmla="*/ 37 h 192"/>
                  <a:gd name="T24" fmla="*/ 29 w 116"/>
                  <a:gd name="T25" fmla="*/ 42 h 192"/>
                  <a:gd name="T26" fmla="*/ 31 w 116"/>
                  <a:gd name="T27" fmla="*/ 46 h 192"/>
                  <a:gd name="T28" fmla="*/ 33 w 116"/>
                  <a:gd name="T29" fmla="*/ 50 h 192"/>
                  <a:gd name="T30" fmla="*/ 34 w 116"/>
                  <a:gd name="T31" fmla="*/ 54 h 192"/>
                  <a:gd name="T32" fmla="*/ 37 w 116"/>
                  <a:gd name="T33" fmla="*/ 56 h 192"/>
                  <a:gd name="T34" fmla="*/ 39 w 116"/>
                  <a:gd name="T35" fmla="*/ 60 h 192"/>
                  <a:gd name="T36" fmla="*/ 42 w 116"/>
                  <a:gd name="T37" fmla="*/ 64 h 192"/>
                  <a:gd name="T38" fmla="*/ 44 w 116"/>
                  <a:gd name="T39" fmla="*/ 68 h 192"/>
                  <a:gd name="T40" fmla="*/ 46 w 116"/>
                  <a:gd name="T41" fmla="*/ 72 h 192"/>
                  <a:gd name="T42" fmla="*/ 49 w 116"/>
                  <a:gd name="T43" fmla="*/ 78 h 192"/>
                  <a:gd name="T44" fmla="*/ 52 w 116"/>
                  <a:gd name="T45" fmla="*/ 84 h 192"/>
                  <a:gd name="T46" fmla="*/ 56 w 116"/>
                  <a:gd name="T47" fmla="*/ 89 h 192"/>
                  <a:gd name="T48" fmla="*/ 58 w 116"/>
                  <a:gd name="T49" fmla="*/ 93 h 192"/>
                  <a:gd name="T50" fmla="*/ 54 w 116"/>
                  <a:gd name="T51" fmla="*/ 96 h 192"/>
                  <a:gd name="T52" fmla="*/ 51 w 116"/>
                  <a:gd name="T53" fmla="*/ 91 h 192"/>
                  <a:gd name="T54" fmla="*/ 48 w 116"/>
                  <a:gd name="T55" fmla="*/ 85 h 192"/>
                  <a:gd name="T56" fmla="*/ 44 w 116"/>
                  <a:gd name="T57" fmla="*/ 79 h 192"/>
                  <a:gd name="T58" fmla="*/ 41 w 116"/>
                  <a:gd name="T59" fmla="*/ 73 h 192"/>
                  <a:gd name="T60" fmla="*/ 37 w 116"/>
                  <a:gd name="T61" fmla="*/ 67 h 192"/>
                  <a:gd name="T62" fmla="*/ 33 w 116"/>
                  <a:gd name="T63" fmla="*/ 61 h 192"/>
                  <a:gd name="T64" fmla="*/ 30 w 116"/>
                  <a:gd name="T65" fmla="*/ 54 h 192"/>
                  <a:gd name="T66" fmla="*/ 27 w 116"/>
                  <a:gd name="T67" fmla="*/ 49 h 192"/>
                  <a:gd name="T68" fmla="*/ 23 w 116"/>
                  <a:gd name="T69" fmla="*/ 42 h 192"/>
                  <a:gd name="T70" fmla="*/ 19 w 116"/>
                  <a:gd name="T71" fmla="*/ 35 h 192"/>
                  <a:gd name="T72" fmla="*/ 15 w 116"/>
                  <a:gd name="T73" fmla="*/ 30 h 192"/>
                  <a:gd name="T74" fmla="*/ 12 w 116"/>
                  <a:gd name="T75" fmla="*/ 24 h 192"/>
                  <a:gd name="T76" fmla="*/ 9 w 116"/>
                  <a:gd name="T77" fmla="*/ 18 h 192"/>
                  <a:gd name="T78" fmla="*/ 6 w 116"/>
                  <a:gd name="T79" fmla="*/ 12 h 192"/>
                  <a:gd name="T80" fmla="*/ 3 w 116"/>
                  <a:gd name="T81" fmla="*/ 6 h 192"/>
                  <a:gd name="T82" fmla="*/ 0 w 116"/>
                  <a:gd name="T83" fmla="*/ 1 h 192"/>
                  <a:gd name="T84" fmla="*/ 2 w 116"/>
                  <a:gd name="T85" fmla="*/ 0 h 192"/>
                  <a:gd name="T86" fmla="*/ 5 w 116"/>
                  <a:gd name="T87" fmla="*/ 0 h 192"/>
                  <a:gd name="T88" fmla="*/ 5 w 116"/>
                  <a:gd name="T89" fmla="*/ 0 h 1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6" h="192">
                    <a:moveTo>
                      <a:pt x="9" y="0"/>
                    </a:moveTo>
                    <a:lnTo>
                      <a:pt x="9" y="0"/>
                    </a:lnTo>
                    <a:lnTo>
                      <a:pt x="13" y="8"/>
                    </a:lnTo>
                    <a:lnTo>
                      <a:pt x="17" y="15"/>
                    </a:lnTo>
                    <a:lnTo>
                      <a:pt x="23" y="27"/>
                    </a:lnTo>
                    <a:lnTo>
                      <a:pt x="26" y="32"/>
                    </a:lnTo>
                    <a:lnTo>
                      <a:pt x="30" y="38"/>
                    </a:lnTo>
                    <a:lnTo>
                      <a:pt x="34" y="46"/>
                    </a:lnTo>
                    <a:lnTo>
                      <a:pt x="38" y="53"/>
                    </a:lnTo>
                    <a:lnTo>
                      <a:pt x="42" y="61"/>
                    </a:lnTo>
                    <a:lnTo>
                      <a:pt x="47" y="67"/>
                    </a:lnTo>
                    <a:lnTo>
                      <a:pt x="51" y="74"/>
                    </a:lnTo>
                    <a:lnTo>
                      <a:pt x="57" y="84"/>
                    </a:lnTo>
                    <a:lnTo>
                      <a:pt x="61" y="91"/>
                    </a:lnTo>
                    <a:lnTo>
                      <a:pt x="66" y="99"/>
                    </a:lnTo>
                    <a:lnTo>
                      <a:pt x="68" y="107"/>
                    </a:lnTo>
                    <a:lnTo>
                      <a:pt x="74" y="112"/>
                    </a:lnTo>
                    <a:lnTo>
                      <a:pt x="78" y="120"/>
                    </a:lnTo>
                    <a:lnTo>
                      <a:pt x="83" y="127"/>
                    </a:lnTo>
                    <a:lnTo>
                      <a:pt x="87" y="135"/>
                    </a:lnTo>
                    <a:lnTo>
                      <a:pt x="91" y="143"/>
                    </a:lnTo>
                    <a:lnTo>
                      <a:pt x="97" y="156"/>
                    </a:lnTo>
                    <a:lnTo>
                      <a:pt x="104" y="167"/>
                    </a:lnTo>
                    <a:lnTo>
                      <a:pt x="112" y="177"/>
                    </a:lnTo>
                    <a:lnTo>
                      <a:pt x="116" y="185"/>
                    </a:lnTo>
                    <a:lnTo>
                      <a:pt x="108" y="192"/>
                    </a:lnTo>
                    <a:lnTo>
                      <a:pt x="101" y="181"/>
                    </a:lnTo>
                    <a:lnTo>
                      <a:pt x="95" y="169"/>
                    </a:lnTo>
                    <a:lnTo>
                      <a:pt x="87" y="158"/>
                    </a:lnTo>
                    <a:lnTo>
                      <a:pt x="81" y="146"/>
                    </a:lnTo>
                    <a:lnTo>
                      <a:pt x="74" y="133"/>
                    </a:lnTo>
                    <a:lnTo>
                      <a:pt x="66" y="122"/>
                    </a:lnTo>
                    <a:lnTo>
                      <a:pt x="59" y="108"/>
                    </a:lnTo>
                    <a:lnTo>
                      <a:pt x="53" y="97"/>
                    </a:lnTo>
                    <a:lnTo>
                      <a:pt x="45" y="84"/>
                    </a:lnTo>
                    <a:lnTo>
                      <a:pt x="38" y="70"/>
                    </a:lnTo>
                    <a:lnTo>
                      <a:pt x="30" y="59"/>
                    </a:lnTo>
                    <a:lnTo>
                      <a:pt x="24" y="48"/>
                    </a:lnTo>
                    <a:lnTo>
                      <a:pt x="17" y="36"/>
                    </a:lnTo>
                    <a:lnTo>
                      <a:pt x="11" y="23"/>
                    </a:lnTo>
                    <a:lnTo>
                      <a:pt x="5" y="1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5" name="Freeform 261"/>
              <p:cNvSpPr>
                <a:spLocks/>
              </p:cNvSpPr>
              <p:nvPr/>
            </p:nvSpPr>
            <p:spPr bwMode="auto">
              <a:xfrm>
                <a:off x="572" y="3785"/>
                <a:ext cx="59" cy="91"/>
              </a:xfrm>
              <a:custGeom>
                <a:avLst/>
                <a:gdLst>
                  <a:gd name="T0" fmla="*/ 5 w 118"/>
                  <a:gd name="T1" fmla="*/ 0 h 183"/>
                  <a:gd name="T2" fmla="*/ 6 w 118"/>
                  <a:gd name="T3" fmla="*/ 1 h 183"/>
                  <a:gd name="T4" fmla="*/ 8 w 118"/>
                  <a:gd name="T5" fmla="*/ 4 h 183"/>
                  <a:gd name="T6" fmla="*/ 9 w 118"/>
                  <a:gd name="T7" fmla="*/ 7 h 183"/>
                  <a:gd name="T8" fmla="*/ 13 w 118"/>
                  <a:gd name="T9" fmla="*/ 13 h 183"/>
                  <a:gd name="T10" fmla="*/ 16 w 118"/>
                  <a:gd name="T11" fmla="*/ 18 h 183"/>
                  <a:gd name="T12" fmla="*/ 20 w 118"/>
                  <a:gd name="T13" fmla="*/ 24 h 183"/>
                  <a:gd name="T14" fmla="*/ 22 w 118"/>
                  <a:gd name="T15" fmla="*/ 27 h 183"/>
                  <a:gd name="T16" fmla="*/ 25 w 118"/>
                  <a:gd name="T17" fmla="*/ 31 h 183"/>
                  <a:gd name="T18" fmla="*/ 27 w 118"/>
                  <a:gd name="T19" fmla="*/ 35 h 183"/>
                  <a:gd name="T20" fmla="*/ 30 w 118"/>
                  <a:gd name="T21" fmla="*/ 39 h 183"/>
                  <a:gd name="T22" fmla="*/ 32 w 118"/>
                  <a:gd name="T23" fmla="*/ 42 h 183"/>
                  <a:gd name="T24" fmla="*/ 34 w 118"/>
                  <a:gd name="T25" fmla="*/ 45 h 183"/>
                  <a:gd name="T26" fmla="*/ 35 w 118"/>
                  <a:gd name="T27" fmla="*/ 49 h 183"/>
                  <a:gd name="T28" fmla="*/ 38 w 118"/>
                  <a:gd name="T29" fmla="*/ 53 h 183"/>
                  <a:gd name="T30" fmla="*/ 40 w 118"/>
                  <a:gd name="T31" fmla="*/ 56 h 183"/>
                  <a:gd name="T32" fmla="*/ 42 w 118"/>
                  <a:gd name="T33" fmla="*/ 60 h 183"/>
                  <a:gd name="T34" fmla="*/ 44 w 118"/>
                  <a:gd name="T35" fmla="*/ 63 h 183"/>
                  <a:gd name="T36" fmla="*/ 47 w 118"/>
                  <a:gd name="T37" fmla="*/ 67 h 183"/>
                  <a:gd name="T38" fmla="*/ 50 w 118"/>
                  <a:gd name="T39" fmla="*/ 73 h 183"/>
                  <a:gd name="T40" fmla="*/ 54 w 118"/>
                  <a:gd name="T41" fmla="*/ 79 h 183"/>
                  <a:gd name="T42" fmla="*/ 56 w 118"/>
                  <a:gd name="T43" fmla="*/ 83 h 183"/>
                  <a:gd name="T44" fmla="*/ 59 w 118"/>
                  <a:gd name="T45" fmla="*/ 88 h 183"/>
                  <a:gd name="T46" fmla="*/ 55 w 118"/>
                  <a:gd name="T47" fmla="*/ 91 h 183"/>
                  <a:gd name="T48" fmla="*/ 52 w 118"/>
                  <a:gd name="T49" fmla="*/ 85 h 183"/>
                  <a:gd name="T50" fmla="*/ 48 w 118"/>
                  <a:gd name="T51" fmla="*/ 80 h 183"/>
                  <a:gd name="T52" fmla="*/ 44 w 118"/>
                  <a:gd name="T53" fmla="*/ 74 h 183"/>
                  <a:gd name="T54" fmla="*/ 41 w 118"/>
                  <a:gd name="T55" fmla="*/ 68 h 183"/>
                  <a:gd name="T56" fmla="*/ 37 w 118"/>
                  <a:gd name="T57" fmla="*/ 62 h 183"/>
                  <a:gd name="T58" fmla="*/ 35 w 118"/>
                  <a:gd name="T59" fmla="*/ 58 h 183"/>
                  <a:gd name="T60" fmla="*/ 31 w 118"/>
                  <a:gd name="T61" fmla="*/ 52 h 183"/>
                  <a:gd name="T62" fmla="*/ 28 w 118"/>
                  <a:gd name="T63" fmla="*/ 46 h 183"/>
                  <a:gd name="T64" fmla="*/ 24 w 118"/>
                  <a:gd name="T65" fmla="*/ 40 h 183"/>
                  <a:gd name="T66" fmla="*/ 20 w 118"/>
                  <a:gd name="T67" fmla="*/ 35 h 183"/>
                  <a:gd name="T68" fmla="*/ 16 w 118"/>
                  <a:gd name="T69" fmla="*/ 29 h 183"/>
                  <a:gd name="T70" fmla="*/ 13 w 118"/>
                  <a:gd name="T71" fmla="*/ 24 h 183"/>
                  <a:gd name="T72" fmla="*/ 9 w 118"/>
                  <a:gd name="T73" fmla="*/ 18 h 183"/>
                  <a:gd name="T74" fmla="*/ 6 w 118"/>
                  <a:gd name="T75" fmla="*/ 12 h 183"/>
                  <a:gd name="T76" fmla="*/ 3 w 118"/>
                  <a:gd name="T77" fmla="*/ 6 h 183"/>
                  <a:gd name="T78" fmla="*/ 0 w 118"/>
                  <a:gd name="T79" fmla="*/ 2 h 183"/>
                  <a:gd name="T80" fmla="*/ 2 w 118"/>
                  <a:gd name="T81" fmla="*/ 1 h 183"/>
                  <a:gd name="T82" fmla="*/ 5 w 118"/>
                  <a:gd name="T83" fmla="*/ 0 h 183"/>
                  <a:gd name="T84" fmla="*/ 5 w 118"/>
                  <a:gd name="T85" fmla="*/ 0 h 1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8" h="183">
                    <a:moveTo>
                      <a:pt x="10" y="0"/>
                    </a:moveTo>
                    <a:lnTo>
                      <a:pt x="11" y="2"/>
                    </a:lnTo>
                    <a:lnTo>
                      <a:pt x="15" y="8"/>
                    </a:lnTo>
                    <a:lnTo>
                      <a:pt x="17" y="15"/>
                    </a:lnTo>
                    <a:lnTo>
                      <a:pt x="25" y="27"/>
                    </a:lnTo>
                    <a:lnTo>
                      <a:pt x="32" y="36"/>
                    </a:lnTo>
                    <a:lnTo>
                      <a:pt x="40" y="49"/>
                    </a:lnTo>
                    <a:lnTo>
                      <a:pt x="44" y="55"/>
                    </a:lnTo>
                    <a:lnTo>
                      <a:pt x="50" y="63"/>
                    </a:lnTo>
                    <a:lnTo>
                      <a:pt x="53" y="70"/>
                    </a:lnTo>
                    <a:lnTo>
                      <a:pt x="59" y="78"/>
                    </a:lnTo>
                    <a:lnTo>
                      <a:pt x="63" y="84"/>
                    </a:lnTo>
                    <a:lnTo>
                      <a:pt x="67" y="91"/>
                    </a:lnTo>
                    <a:lnTo>
                      <a:pt x="70" y="99"/>
                    </a:lnTo>
                    <a:lnTo>
                      <a:pt x="76" y="106"/>
                    </a:lnTo>
                    <a:lnTo>
                      <a:pt x="80" y="112"/>
                    </a:lnTo>
                    <a:lnTo>
                      <a:pt x="84" y="120"/>
                    </a:lnTo>
                    <a:lnTo>
                      <a:pt x="88" y="127"/>
                    </a:lnTo>
                    <a:lnTo>
                      <a:pt x="93" y="135"/>
                    </a:lnTo>
                    <a:lnTo>
                      <a:pt x="99" y="146"/>
                    </a:lnTo>
                    <a:lnTo>
                      <a:pt x="107" y="158"/>
                    </a:lnTo>
                    <a:lnTo>
                      <a:pt x="112" y="167"/>
                    </a:lnTo>
                    <a:lnTo>
                      <a:pt x="118" y="177"/>
                    </a:lnTo>
                    <a:lnTo>
                      <a:pt x="110" y="183"/>
                    </a:lnTo>
                    <a:lnTo>
                      <a:pt x="103" y="171"/>
                    </a:lnTo>
                    <a:lnTo>
                      <a:pt x="95" y="160"/>
                    </a:lnTo>
                    <a:lnTo>
                      <a:pt x="88" y="148"/>
                    </a:lnTo>
                    <a:lnTo>
                      <a:pt x="82" y="137"/>
                    </a:lnTo>
                    <a:lnTo>
                      <a:pt x="74" y="125"/>
                    </a:lnTo>
                    <a:lnTo>
                      <a:pt x="69" y="116"/>
                    </a:lnTo>
                    <a:lnTo>
                      <a:pt x="61" y="105"/>
                    </a:lnTo>
                    <a:lnTo>
                      <a:pt x="55" y="93"/>
                    </a:lnTo>
                    <a:lnTo>
                      <a:pt x="48" y="80"/>
                    </a:lnTo>
                    <a:lnTo>
                      <a:pt x="40" y="70"/>
                    </a:lnTo>
                    <a:lnTo>
                      <a:pt x="32" y="59"/>
                    </a:lnTo>
                    <a:lnTo>
                      <a:pt x="25" y="48"/>
                    </a:lnTo>
                    <a:lnTo>
                      <a:pt x="17" y="36"/>
                    </a:lnTo>
                    <a:lnTo>
                      <a:pt x="11" y="25"/>
                    </a:lnTo>
                    <a:lnTo>
                      <a:pt x="6" y="13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6" name="Freeform 262"/>
              <p:cNvSpPr>
                <a:spLocks/>
              </p:cNvSpPr>
              <p:nvPr/>
            </p:nvSpPr>
            <p:spPr bwMode="auto">
              <a:xfrm>
                <a:off x="451" y="3685"/>
                <a:ext cx="12" cy="91"/>
              </a:xfrm>
              <a:custGeom>
                <a:avLst/>
                <a:gdLst>
                  <a:gd name="T0" fmla="*/ 12 w 22"/>
                  <a:gd name="T1" fmla="*/ 0 h 183"/>
                  <a:gd name="T2" fmla="*/ 7 w 22"/>
                  <a:gd name="T3" fmla="*/ 90 h 183"/>
                  <a:gd name="T4" fmla="*/ 0 w 22"/>
                  <a:gd name="T5" fmla="*/ 91 h 183"/>
                  <a:gd name="T6" fmla="*/ 2 w 22"/>
                  <a:gd name="T7" fmla="*/ 9 h 183"/>
                  <a:gd name="T8" fmla="*/ 12 w 22"/>
                  <a:gd name="T9" fmla="*/ 0 h 183"/>
                  <a:gd name="T10" fmla="*/ 12 w 22"/>
                  <a:gd name="T11" fmla="*/ 0 h 1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183">
                    <a:moveTo>
                      <a:pt x="22" y="0"/>
                    </a:moveTo>
                    <a:lnTo>
                      <a:pt x="13" y="181"/>
                    </a:lnTo>
                    <a:lnTo>
                      <a:pt x="0" y="183"/>
                    </a:lnTo>
                    <a:lnTo>
                      <a:pt x="3" y="19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7" name="Freeform 263"/>
              <p:cNvSpPr>
                <a:spLocks/>
              </p:cNvSpPr>
              <p:nvPr/>
            </p:nvSpPr>
            <p:spPr bwMode="auto">
              <a:xfrm>
                <a:off x="523" y="3804"/>
                <a:ext cx="58" cy="96"/>
              </a:xfrm>
              <a:custGeom>
                <a:avLst/>
                <a:gdLst>
                  <a:gd name="T0" fmla="*/ 4 w 116"/>
                  <a:gd name="T1" fmla="*/ 0 h 194"/>
                  <a:gd name="T2" fmla="*/ 4 w 116"/>
                  <a:gd name="T3" fmla="*/ 1 h 194"/>
                  <a:gd name="T4" fmla="*/ 6 w 116"/>
                  <a:gd name="T5" fmla="*/ 4 h 194"/>
                  <a:gd name="T6" fmla="*/ 8 w 116"/>
                  <a:gd name="T7" fmla="*/ 8 h 194"/>
                  <a:gd name="T8" fmla="*/ 12 w 116"/>
                  <a:gd name="T9" fmla="*/ 14 h 194"/>
                  <a:gd name="T10" fmla="*/ 14 w 116"/>
                  <a:gd name="T11" fmla="*/ 16 h 194"/>
                  <a:gd name="T12" fmla="*/ 16 w 116"/>
                  <a:gd name="T13" fmla="*/ 20 h 194"/>
                  <a:gd name="T14" fmla="*/ 17 w 116"/>
                  <a:gd name="T15" fmla="*/ 23 h 194"/>
                  <a:gd name="T16" fmla="*/ 19 w 116"/>
                  <a:gd name="T17" fmla="*/ 26 h 194"/>
                  <a:gd name="T18" fmla="*/ 21 w 116"/>
                  <a:gd name="T19" fmla="*/ 30 h 194"/>
                  <a:gd name="T20" fmla="*/ 24 w 116"/>
                  <a:gd name="T21" fmla="*/ 34 h 194"/>
                  <a:gd name="T22" fmla="*/ 26 w 116"/>
                  <a:gd name="T23" fmla="*/ 38 h 194"/>
                  <a:gd name="T24" fmla="*/ 29 w 116"/>
                  <a:gd name="T25" fmla="*/ 43 h 194"/>
                  <a:gd name="T26" fmla="*/ 31 w 116"/>
                  <a:gd name="T27" fmla="*/ 45 h 194"/>
                  <a:gd name="T28" fmla="*/ 33 w 116"/>
                  <a:gd name="T29" fmla="*/ 49 h 194"/>
                  <a:gd name="T30" fmla="*/ 35 w 116"/>
                  <a:gd name="T31" fmla="*/ 52 h 194"/>
                  <a:gd name="T32" fmla="*/ 37 w 116"/>
                  <a:gd name="T33" fmla="*/ 57 h 194"/>
                  <a:gd name="T34" fmla="*/ 39 w 116"/>
                  <a:gd name="T35" fmla="*/ 61 h 194"/>
                  <a:gd name="T36" fmla="*/ 41 w 116"/>
                  <a:gd name="T37" fmla="*/ 65 h 194"/>
                  <a:gd name="T38" fmla="*/ 44 w 116"/>
                  <a:gd name="T39" fmla="*/ 69 h 194"/>
                  <a:gd name="T40" fmla="*/ 46 w 116"/>
                  <a:gd name="T41" fmla="*/ 72 h 194"/>
                  <a:gd name="T42" fmla="*/ 50 w 116"/>
                  <a:gd name="T43" fmla="*/ 78 h 194"/>
                  <a:gd name="T44" fmla="*/ 54 w 116"/>
                  <a:gd name="T45" fmla="*/ 84 h 194"/>
                  <a:gd name="T46" fmla="*/ 56 w 116"/>
                  <a:gd name="T47" fmla="*/ 89 h 194"/>
                  <a:gd name="T48" fmla="*/ 58 w 116"/>
                  <a:gd name="T49" fmla="*/ 93 h 194"/>
                  <a:gd name="T50" fmla="*/ 55 w 116"/>
                  <a:gd name="T51" fmla="*/ 96 h 194"/>
                  <a:gd name="T52" fmla="*/ 52 w 116"/>
                  <a:gd name="T53" fmla="*/ 90 h 194"/>
                  <a:gd name="T54" fmla="*/ 48 w 116"/>
                  <a:gd name="T55" fmla="*/ 84 h 194"/>
                  <a:gd name="T56" fmla="*/ 45 w 116"/>
                  <a:gd name="T57" fmla="*/ 79 h 194"/>
                  <a:gd name="T58" fmla="*/ 41 w 116"/>
                  <a:gd name="T59" fmla="*/ 73 h 194"/>
                  <a:gd name="T60" fmla="*/ 37 w 116"/>
                  <a:gd name="T61" fmla="*/ 67 h 194"/>
                  <a:gd name="T62" fmla="*/ 35 w 116"/>
                  <a:gd name="T63" fmla="*/ 61 h 194"/>
                  <a:gd name="T64" fmla="*/ 31 w 116"/>
                  <a:gd name="T65" fmla="*/ 54 h 194"/>
                  <a:gd name="T66" fmla="*/ 27 w 116"/>
                  <a:gd name="T67" fmla="*/ 49 h 194"/>
                  <a:gd name="T68" fmla="*/ 24 w 116"/>
                  <a:gd name="T69" fmla="*/ 43 h 194"/>
                  <a:gd name="T70" fmla="*/ 20 w 116"/>
                  <a:gd name="T71" fmla="*/ 37 h 194"/>
                  <a:gd name="T72" fmla="*/ 17 w 116"/>
                  <a:gd name="T73" fmla="*/ 30 h 194"/>
                  <a:gd name="T74" fmla="*/ 13 w 116"/>
                  <a:gd name="T75" fmla="*/ 24 h 194"/>
                  <a:gd name="T76" fmla="*/ 9 w 116"/>
                  <a:gd name="T77" fmla="*/ 18 h 194"/>
                  <a:gd name="T78" fmla="*/ 6 w 116"/>
                  <a:gd name="T79" fmla="*/ 12 h 194"/>
                  <a:gd name="T80" fmla="*/ 2 w 116"/>
                  <a:gd name="T81" fmla="*/ 7 h 194"/>
                  <a:gd name="T82" fmla="*/ 0 w 116"/>
                  <a:gd name="T83" fmla="*/ 2 h 194"/>
                  <a:gd name="T84" fmla="*/ 2 w 116"/>
                  <a:gd name="T85" fmla="*/ 1 h 194"/>
                  <a:gd name="T86" fmla="*/ 4 w 116"/>
                  <a:gd name="T87" fmla="*/ 0 h 194"/>
                  <a:gd name="T88" fmla="*/ 4 w 116"/>
                  <a:gd name="T89" fmla="*/ 0 h 19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6" h="194">
                    <a:moveTo>
                      <a:pt x="8" y="0"/>
                    </a:moveTo>
                    <a:lnTo>
                      <a:pt x="8" y="2"/>
                    </a:lnTo>
                    <a:lnTo>
                      <a:pt x="12" y="8"/>
                    </a:lnTo>
                    <a:lnTo>
                      <a:pt x="15" y="17"/>
                    </a:lnTo>
                    <a:lnTo>
                      <a:pt x="23" y="29"/>
                    </a:lnTo>
                    <a:lnTo>
                      <a:pt x="27" y="32"/>
                    </a:lnTo>
                    <a:lnTo>
                      <a:pt x="31" y="40"/>
                    </a:lnTo>
                    <a:lnTo>
                      <a:pt x="34" y="46"/>
                    </a:lnTo>
                    <a:lnTo>
                      <a:pt x="38" y="53"/>
                    </a:lnTo>
                    <a:lnTo>
                      <a:pt x="42" y="61"/>
                    </a:lnTo>
                    <a:lnTo>
                      <a:pt x="48" y="68"/>
                    </a:lnTo>
                    <a:lnTo>
                      <a:pt x="52" y="76"/>
                    </a:lnTo>
                    <a:lnTo>
                      <a:pt x="57" y="86"/>
                    </a:lnTo>
                    <a:lnTo>
                      <a:pt x="61" y="91"/>
                    </a:lnTo>
                    <a:lnTo>
                      <a:pt x="65" y="99"/>
                    </a:lnTo>
                    <a:lnTo>
                      <a:pt x="69" y="106"/>
                    </a:lnTo>
                    <a:lnTo>
                      <a:pt x="74" y="116"/>
                    </a:lnTo>
                    <a:lnTo>
                      <a:pt x="78" y="124"/>
                    </a:lnTo>
                    <a:lnTo>
                      <a:pt x="82" y="131"/>
                    </a:lnTo>
                    <a:lnTo>
                      <a:pt x="88" y="139"/>
                    </a:lnTo>
                    <a:lnTo>
                      <a:pt x="91" y="145"/>
                    </a:lnTo>
                    <a:lnTo>
                      <a:pt x="99" y="158"/>
                    </a:lnTo>
                    <a:lnTo>
                      <a:pt x="107" y="169"/>
                    </a:lnTo>
                    <a:lnTo>
                      <a:pt x="112" y="179"/>
                    </a:lnTo>
                    <a:lnTo>
                      <a:pt x="116" y="188"/>
                    </a:lnTo>
                    <a:lnTo>
                      <a:pt x="110" y="194"/>
                    </a:lnTo>
                    <a:lnTo>
                      <a:pt x="103" y="181"/>
                    </a:lnTo>
                    <a:lnTo>
                      <a:pt x="95" y="169"/>
                    </a:lnTo>
                    <a:lnTo>
                      <a:pt x="90" y="160"/>
                    </a:lnTo>
                    <a:lnTo>
                      <a:pt x="82" y="148"/>
                    </a:lnTo>
                    <a:lnTo>
                      <a:pt x="74" y="135"/>
                    </a:lnTo>
                    <a:lnTo>
                      <a:pt x="69" y="124"/>
                    </a:lnTo>
                    <a:lnTo>
                      <a:pt x="61" y="110"/>
                    </a:lnTo>
                    <a:lnTo>
                      <a:pt x="53" y="99"/>
                    </a:lnTo>
                    <a:lnTo>
                      <a:pt x="48" y="86"/>
                    </a:lnTo>
                    <a:lnTo>
                      <a:pt x="40" y="74"/>
                    </a:lnTo>
                    <a:lnTo>
                      <a:pt x="33" y="61"/>
                    </a:lnTo>
                    <a:lnTo>
                      <a:pt x="25" y="49"/>
                    </a:lnTo>
                    <a:lnTo>
                      <a:pt x="17" y="36"/>
                    </a:lnTo>
                    <a:lnTo>
                      <a:pt x="12" y="25"/>
                    </a:lnTo>
                    <a:lnTo>
                      <a:pt x="4" y="15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8" name="Freeform 264"/>
              <p:cNvSpPr>
                <a:spLocks/>
              </p:cNvSpPr>
              <p:nvPr/>
            </p:nvSpPr>
            <p:spPr bwMode="auto">
              <a:xfrm>
                <a:off x="499" y="3815"/>
                <a:ext cx="59" cy="96"/>
              </a:xfrm>
              <a:custGeom>
                <a:avLst/>
                <a:gdLst>
                  <a:gd name="T0" fmla="*/ 5 w 118"/>
                  <a:gd name="T1" fmla="*/ 0 h 192"/>
                  <a:gd name="T2" fmla="*/ 5 w 118"/>
                  <a:gd name="T3" fmla="*/ 1 h 192"/>
                  <a:gd name="T4" fmla="*/ 7 w 118"/>
                  <a:gd name="T5" fmla="*/ 5 h 192"/>
                  <a:gd name="T6" fmla="*/ 9 w 118"/>
                  <a:gd name="T7" fmla="*/ 9 h 192"/>
                  <a:gd name="T8" fmla="*/ 12 w 118"/>
                  <a:gd name="T9" fmla="*/ 14 h 192"/>
                  <a:gd name="T10" fmla="*/ 15 w 118"/>
                  <a:gd name="T11" fmla="*/ 20 h 192"/>
                  <a:gd name="T12" fmla="*/ 19 w 118"/>
                  <a:gd name="T13" fmla="*/ 27 h 192"/>
                  <a:gd name="T14" fmla="*/ 21 w 118"/>
                  <a:gd name="T15" fmla="*/ 31 h 192"/>
                  <a:gd name="T16" fmla="*/ 24 w 118"/>
                  <a:gd name="T17" fmla="*/ 34 h 192"/>
                  <a:gd name="T18" fmla="*/ 26 w 118"/>
                  <a:gd name="T19" fmla="*/ 38 h 192"/>
                  <a:gd name="T20" fmla="*/ 29 w 118"/>
                  <a:gd name="T21" fmla="*/ 42 h 192"/>
                  <a:gd name="T22" fmla="*/ 31 w 118"/>
                  <a:gd name="T23" fmla="*/ 46 h 192"/>
                  <a:gd name="T24" fmla="*/ 33 w 118"/>
                  <a:gd name="T25" fmla="*/ 50 h 192"/>
                  <a:gd name="T26" fmla="*/ 35 w 118"/>
                  <a:gd name="T27" fmla="*/ 53 h 192"/>
                  <a:gd name="T28" fmla="*/ 37 w 118"/>
                  <a:gd name="T29" fmla="*/ 58 h 192"/>
                  <a:gd name="T30" fmla="*/ 39 w 118"/>
                  <a:gd name="T31" fmla="*/ 61 h 192"/>
                  <a:gd name="T32" fmla="*/ 42 w 118"/>
                  <a:gd name="T33" fmla="*/ 65 h 192"/>
                  <a:gd name="T34" fmla="*/ 44 w 118"/>
                  <a:gd name="T35" fmla="*/ 69 h 192"/>
                  <a:gd name="T36" fmla="*/ 47 w 118"/>
                  <a:gd name="T37" fmla="*/ 72 h 192"/>
                  <a:gd name="T38" fmla="*/ 50 w 118"/>
                  <a:gd name="T39" fmla="*/ 79 h 192"/>
                  <a:gd name="T40" fmla="*/ 53 w 118"/>
                  <a:gd name="T41" fmla="*/ 85 h 192"/>
                  <a:gd name="T42" fmla="*/ 56 w 118"/>
                  <a:gd name="T43" fmla="*/ 90 h 192"/>
                  <a:gd name="T44" fmla="*/ 59 w 118"/>
                  <a:gd name="T45" fmla="*/ 93 h 192"/>
                  <a:gd name="T46" fmla="*/ 55 w 118"/>
                  <a:gd name="T47" fmla="*/ 96 h 192"/>
                  <a:gd name="T48" fmla="*/ 51 w 118"/>
                  <a:gd name="T49" fmla="*/ 90 h 192"/>
                  <a:gd name="T50" fmla="*/ 49 w 118"/>
                  <a:gd name="T51" fmla="*/ 85 h 192"/>
                  <a:gd name="T52" fmla="*/ 45 w 118"/>
                  <a:gd name="T53" fmla="*/ 79 h 192"/>
                  <a:gd name="T54" fmla="*/ 42 w 118"/>
                  <a:gd name="T55" fmla="*/ 73 h 192"/>
                  <a:gd name="T56" fmla="*/ 38 w 118"/>
                  <a:gd name="T57" fmla="*/ 67 h 192"/>
                  <a:gd name="T58" fmla="*/ 34 w 118"/>
                  <a:gd name="T59" fmla="*/ 61 h 192"/>
                  <a:gd name="T60" fmla="*/ 31 w 118"/>
                  <a:gd name="T61" fmla="*/ 54 h 192"/>
                  <a:gd name="T62" fmla="*/ 28 w 118"/>
                  <a:gd name="T63" fmla="*/ 49 h 192"/>
                  <a:gd name="T64" fmla="*/ 24 w 118"/>
                  <a:gd name="T65" fmla="*/ 42 h 192"/>
                  <a:gd name="T66" fmla="*/ 20 w 118"/>
                  <a:gd name="T67" fmla="*/ 36 h 192"/>
                  <a:gd name="T68" fmla="*/ 16 w 118"/>
                  <a:gd name="T69" fmla="*/ 30 h 192"/>
                  <a:gd name="T70" fmla="*/ 12 w 118"/>
                  <a:gd name="T71" fmla="*/ 24 h 192"/>
                  <a:gd name="T72" fmla="*/ 9 w 118"/>
                  <a:gd name="T73" fmla="*/ 18 h 192"/>
                  <a:gd name="T74" fmla="*/ 6 w 118"/>
                  <a:gd name="T75" fmla="*/ 13 h 192"/>
                  <a:gd name="T76" fmla="*/ 3 w 118"/>
                  <a:gd name="T77" fmla="*/ 7 h 192"/>
                  <a:gd name="T78" fmla="*/ 0 w 118"/>
                  <a:gd name="T79" fmla="*/ 2 h 192"/>
                  <a:gd name="T80" fmla="*/ 2 w 118"/>
                  <a:gd name="T81" fmla="*/ 1 h 192"/>
                  <a:gd name="T82" fmla="*/ 5 w 118"/>
                  <a:gd name="T83" fmla="*/ 0 h 192"/>
                  <a:gd name="T84" fmla="*/ 5 w 118"/>
                  <a:gd name="T85" fmla="*/ 0 h 1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8" h="192">
                    <a:moveTo>
                      <a:pt x="9" y="0"/>
                    </a:moveTo>
                    <a:lnTo>
                      <a:pt x="9" y="2"/>
                    </a:lnTo>
                    <a:lnTo>
                      <a:pt x="13" y="9"/>
                    </a:lnTo>
                    <a:lnTo>
                      <a:pt x="17" y="17"/>
                    </a:lnTo>
                    <a:lnTo>
                      <a:pt x="23" y="28"/>
                    </a:lnTo>
                    <a:lnTo>
                      <a:pt x="30" y="40"/>
                    </a:lnTo>
                    <a:lnTo>
                      <a:pt x="38" y="53"/>
                    </a:lnTo>
                    <a:lnTo>
                      <a:pt x="42" y="61"/>
                    </a:lnTo>
                    <a:lnTo>
                      <a:pt x="47" y="68"/>
                    </a:lnTo>
                    <a:lnTo>
                      <a:pt x="51" y="76"/>
                    </a:lnTo>
                    <a:lnTo>
                      <a:pt x="57" y="83"/>
                    </a:lnTo>
                    <a:lnTo>
                      <a:pt x="61" y="91"/>
                    </a:lnTo>
                    <a:lnTo>
                      <a:pt x="66" y="99"/>
                    </a:lnTo>
                    <a:lnTo>
                      <a:pt x="70" y="106"/>
                    </a:lnTo>
                    <a:lnTo>
                      <a:pt x="74" y="116"/>
                    </a:lnTo>
                    <a:lnTo>
                      <a:pt x="78" y="122"/>
                    </a:lnTo>
                    <a:lnTo>
                      <a:pt x="83" y="129"/>
                    </a:lnTo>
                    <a:lnTo>
                      <a:pt x="87" y="137"/>
                    </a:lnTo>
                    <a:lnTo>
                      <a:pt x="93" y="144"/>
                    </a:lnTo>
                    <a:lnTo>
                      <a:pt x="99" y="158"/>
                    </a:lnTo>
                    <a:lnTo>
                      <a:pt x="106" y="169"/>
                    </a:lnTo>
                    <a:lnTo>
                      <a:pt x="112" y="179"/>
                    </a:lnTo>
                    <a:lnTo>
                      <a:pt x="118" y="186"/>
                    </a:lnTo>
                    <a:lnTo>
                      <a:pt x="110" y="192"/>
                    </a:lnTo>
                    <a:lnTo>
                      <a:pt x="102" y="180"/>
                    </a:lnTo>
                    <a:lnTo>
                      <a:pt x="97" y="169"/>
                    </a:lnTo>
                    <a:lnTo>
                      <a:pt x="89" y="158"/>
                    </a:lnTo>
                    <a:lnTo>
                      <a:pt x="83" y="146"/>
                    </a:lnTo>
                    <a:lnTo>
                      <a:pt x="76" y="133"/>
                    </a:lnTo>
                    <a:lnTo>
                      <a:pt x="68" y="122"/>
                    </a:lnTo>
                    <a:lnTo>
                      <a:pt x="61" y="108"/>
                    </a:lnTo>
                    <a:lnTo>
                      <a:pt x="55" y="97"/>
                    </a:lnTo>
                    <a:lnTo>
                      <a:pt x="47" y="83"/>
                    </a:lnTo>
                    <a:lnTo>
                      <a:pt x="40" y="72"/>
                    </a:lnTo>
                    <a:lnTo>
                      <a:pt x="32" y="59"/>
                    </a:lnTo>
                    <a:lnTo>
                      <a:pt x="24" y="47"/>
                    </a:lnTo>
                    <a:lnTo>
                      <a:pt x="17" y="36"/>
                    </a:lnTo>
                    <a:lnTo>
                      <a:pt x="11" y="25"/>
                    </a:lnTo>
                    <a:lnTo>
                      <a:pt x="5" y="13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9" name="Freeform 265"/>
              <p:cNvSpPr>
                <a:spLocks/>
              </p:cNvSpPr>
              <p:nvPr/>
            </p:nvSpPr>
            <p:spPr bwMode="auto">
              <a:xfrm>
                <a:off x="476" y="3826"/>
                <a:ext cx="58" cy="96"/>
              </a:xfrm>
              <a:custGeom>
                <a:avLst/>
                <a:gdLst>
                  <a:gd name="T0" fmla="*/ 4 w 116"/>
                  <a:gd name="T1" fmla="*/ 0 h 192"/>
                  <a:gd name="T2" fmla="*/ 4 w 116"/>
                  <a:gd name="T3" fmla="*/ 0 h 192"/>
                  <a:gd name="T4" fmla="*/ 6 w 116"/>
                  <a:gd name="T5" fmla="*/ 4 h 192"/>
                  <a:gd name="T6" fmla="*/ 8 w 116"/>
                  <a:gd name="T7" fmla="*/ 8 h 192"/>
                  <a:gd name="T8" fmla="*/ 12 w 116"/>
                  <a:gd name="T9" fmla="*/ 13 h 192"/>
                  <a:gd name="T10" fmla="*/ 13 w 116"/>
                  <a:gd name="T11" fmla="*/ 16 h 192"/>
                  <a:gd name="T12" fmla="*/ 15 w 116"/>
                  <a:gd name="T13" fmla="*/ 19 h 192"/>
                  <a:gd name="T14" fmla="*/ 16 w 116"/>
                  <a:gd name="T15" fmla="*/ 23 h 192"/>
                  <a:gd name="T16" fmla="*/ 19 w 116"/>
                  <a:gd name="T17" fmla="*/ 27 h 192"/>
                  <a:gd name="T18" fmla="*/ 21 w 116"/>
                  <a:gd name="T19" fmla="*/ 30 h 192"/>
                  <a:gd name="T20" fmla="*/ 23 w 116"/>
                  <a:gd name="T21" fmla="*/ 33 h 192"/>
                  <a:gd name="T22" fmla="*/ 26 w 116"/>
                  <a:gd name="T23" fmla="*/ 37 h 192"/>
                  <a:gd name="T24" fmla="*/ 28 w 116"/>
                  <a:gd name="T25" fmla="*/ 42 h 192"/>
                  <a:gd name="T26" fmla="*/ 30 w 116"/>
                  <a:gd name="T27" fmla="*/ 46 h 192"/>
                  <a:gd name="T28" fmla="*/ 33 w 116"/>
                  <a:gd name="T29" fmla="*/ 50 h 192"/>
                  <a:gd name="T30" fmla="*/ 35 w 116"/>
                  <a:gd name="T31" fmla="*/ 53 h 192"/>
                  <a:gd name="T32" fmla="*/ 36 w 116"/>
                  <a:gd name="T33" fmla="*/ 57 h 192"/>
                  <a:gd name="T34" fmla="*/ 38 w 116"/>
                  <a:gd name="T35" fmla="*/ 60 h 192"/>
                  <a:gd name="T36" fmla="*/ 41 w 116"/>
                  <a:gd name="T37" fmla="*/ 64 h 192"/>
                  <a:gd name="T38" fmla="*/ 43 w 116"/>
                  <a:gd name="T39" fmla="*/ 68 h 192"/>
                  <a:gd name="T40" fmla="*/ 45 w 116"/>
                  <a:gd name="T41" fmla="*/ 71 h 192"/>
                  <a:gd name="T42" fmla="*/ 49 w 116"/>
                  <a:gd name="T43" fmla="*/ 78 h 192"/>
                  <a:gd name="T44" fmla="*/ 53 w 116"/>
                  <a:gd name="T45" fmla="*/ 84 h 192"/>
                  <a:gd name="T46" fmla="*/ 55 w 116"/>
                  <a:gd name="T47" fmla="*/ 88 h 192"/>
                  <a:gd name="T48" fmla="*/ 58 w 116"/>
                  <a:gd name="T49" fmla="*/ 92 h 192"/>
                  <a:gd name="T50" fmla="*/ 54 w 116"/>
                  <a:gd name="T51" fmla="*/ 96 h 192"/>
                  <a:gd name="T52" fmla="*/ 51 w 116"/>
                  <a:gd name="T53" fmla="*/ 90 h 192"/>
                  <a:gd name="T54" fmla="*/ 48 w 116"/>
                  <a:gd name="T55" fmla="*/ 85 h 192"/>
                  <a:gd name="T56" fmla="*/ 44 w 116"/>
                  <a:gd name="T57" fmla="*/ 79 h 192"/>
                  <a:gd name="T58" fmla="*/ 40 w 116"/>
                  <a:gd name="T59" fmla="*/ 73 h 192"/>
                  <a:gd name="T60" fmla="*/ 36 w 116"/>
                  <a:gd name="T61" fmla="*/ 67 h 192"/>
                  <a:gd name="T62" fmla="*/ 34 w 116"/>
                  <a:gd name="T63" fmla="*/ 61 h 192"/>
                  <a:gd name="T64" fmla="*/ 30 w 116"/>
                  <a:gd name="T65" fmla="*/ 54 h 192"/>
                  <a:gd name="T66" fmla="*/ 27 w 116"/>
                  <a:gd name="T67" fmla="*/ 49 h 192"/>
                  <a:gd name="T68" fmla="*/ 23 w 116"/>
                  <a:gd name="T69" fmla="*/ 42 h 192"/>
                  <a:gd name="T70" fmla="*/ 19 w 116"/>
                  <a:gd name="T71" fmla="*/ 35 h 192"/>
                  <a:gd name="T72" fmla="*/ 16 w 116"/>
                  <a:gd name="T73" fmla="*/ 30 h 192"/>
                  <a:gd name="T74" fmla="*/ 12 w 116"/>
                  <a:gd name="T75" fmla="*/ 24 h 192"/>
                  <a:gd name="T76" fmla="*/ 9 w 116"/>
                  <a:gd name="T77" fmla="*/ 18 h 192"/>
                  <a:gd name="T78" fmla="*/ 5 w 116"/>
                  <a:gd name="T79" fmla="*/ 11 h 192"/>
                  <a:gd name="T80" fmla="*/ 2 w 116"/>
                  <a:gd name="T81" fmla="*/ 6 h 192"/>
                  <a:gd name="T82" fmla="*/ 0 w 116"/>
                  <a:gd name="T83" fmla="*/ 1 h 192"/>
                  <a:gd name="T84" fmla="*/ 1 w 116"/>
                  <a:gd name="T85" fmla="*/ 0 h 192"/>
                  <a:gd name="T86" fmla="*/ 4 w 116"/>
                  <a:gd name="T87" fmla="*/ 0 h 192"/>
                  <a:gd name="T88" fmla="*/ 4 w 116"/>
                  <a:gd name="T89" fmla="*/ 0 h 1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6" h="192">
                    <a:moveTo>
                      <a:pt x="8" y="0"/>
                    </a:moveTo>
                    <a:lnTo>
                      <a:pt x="8" y="0"/>
                    </a:lnTo>
                    <a:lnTo>
                      <a:pt x="11" y="7"/>
                    </a:lnTo>
                    <a:lnTo>
                      <a:pt x="15" y="15"/>
                    </a:lnTo>
                    <a:lnTo>
                      <a:pt x="23" y="26"/>
                    </a:lnTo>
                    <a:lnTo>
                      <a:pt x="25" y="32"/>
                    </a:lnTo>
                    <a:lnTo>
                      <a:pt x="29" y="38"/>
                    </a:lnTo>
                    <a:lnTo>
                      <a:pt x="32" y="45"/>
                    </a:lnTo>
                    <a:lnTo>
                      <a:pt x="38" y="53"/>
                    </a:lnTo>
                    <a:lnTo>
                      <a:pt x="42" y="60"/>
                    </a:lnTo>
                    <a:lnTo>
                      <a:pt x="46" y="66"/>
                    </a:lnTo>
                    <a:lnTo>
                      <a:pt x="51" y="74"/>
                    </a:lnTo>
                    <a:lnTo>
                      <a:pt x="55" y="83"/>
                    </a:lnTo>
                    <a:lnTo>
                      <a:pt x="59" y="91"/>
                    </a:lnTo>
                    <a:lnTo>
                      <a:pt x="65" y="99"/>
                    </a:lnTo>
                    <a:lnTo>
                      <a:pt x="69" y="106"/>
                    </a:lnTo>
                    <a:lnTo>
                      <a:pt x="72" y="114"/>
                    </a:lnTo>
                    <a:lnTo>
                      <a:pt x="76" y="119"/>
                    </a:lnTo>
                    <a:lnTo>
                      <a:pt x="82" y="127"/>
                    </a:lnTo>
                    <a:lnTo>
                      <a:pt x="86" y="135"/>
                    </a:lnTo>
                    <a:lnTo>
                      <a:pt x="89" y="142"/>
                    </a:lnTo>
                    <a:lnTo>
                      <a:pt x="97" y="156"/>
                    </a:lnTo>
                    <a:lnTo>
                      <a:pt x="105" y="167"/>
                    </a:lnTo>
                    <a:lnTo>
                      <a:pt x="110" y="176"/>
                    </a:lnTo>
                    <a:lnTo>
                      <a:pt x="116" y="184"/>
                    </a:lnTo>
                    <a:lnTo>
                      <a:pt x="108" y="192"/>
                    </a:lnTo>
                    <a:lnTo>
                      <a:pt x="101" y="180"/>
                    </a:lnTo>
                    <a:lnTo>
                      <a:pt x="95" y="169"/>
                    </a:lnTo>
                    <a:lnTo>
                      <a:pt x="88" y="157"/>
                    </a:lnTo>
                    <a:lnTo>
                      <a:pt x="80" y="146"/>
                    </a:lnTo>
                    <a:lnTo>
                      <a:pt x="72" y="133"/>
                    </a:lnTo>
                    <a:lnTo>
                      <a:pt x="67" y="121"/>
                    </a:lnTo>
                    <a:lnTo>
                      <a:pt x="59" y="108"/>
                    </a:lnTo>
                    <a:lnTo>
                      <a:pt x="53" y="97"/>
                    </a:lnTo>
                    <a:lnTo>
                      <a:pt x="46" y="83"/>
                    </a:lnTo>
                    <a:lnTo>
                      <a:pt x="38" y="70"/>
                    </a:lnTo>
                    <a:lnTo>
                      <a:pt x="31" y="59"/>
                    </a:lnTo>
                    <a:lnTo>
                      <a:pt x="23" y="47"/>
                    </a:lnTo>
                    <a:lnTo>
                      <a:pt x="17" y="36"/>
                    </a:lnTo>
                    <a:lnTo>
                      <a:pt x="10" y="22"/>
                    </a:lnTo>
                    <a:lnTo>
                      <a:pt x="4" y="11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0" name="Freeform 266"/>
              <p:cNvSpPr>
                <a:spLocks/>
              </p:cNvSpPr>
              <p:nvPr/>
            </p:nvSpPr>
            <p:spPr bwMode="auto">
              <a:xfrm>
                <a:off x="452" y="3837"/>
                <a:ext cx="58" cy="97"/>
              </a:xfrm>
              <a:custGeom>
                <a:avLst/>
                <a:gdLst>
                  <a:gd name="T0" fmla="*/ 4 w 116"/>
                  <a:gd name="T1" fmla="*/ 0 h 193"/>
                  <a:gd name="T2" fmla="*/ 4 w 116"/>
                  <a:gd name="T3" fmla="*/ 1 h 193"/>
                  <a:gd name="T4" fmla="*/ 6 w 116"/>
                  <a:gd name="T5" fmla="*/ 4 h 193"/>
                  <a:gd name="T6" fmla="*/ 8 w 116"/>
                  <a:gd name="T7" fmla="*/ 9 h 193"/>
                  <a:gd name="T8" fmla="*/ 11 w 116"/>
                  <a:gd name="T9" fmla="*/ 14 h 193"/>
                  <a:gd name="T10" fmla="*/ 12 w 116"/>
                  <a:gd name="T11" fmla="*/ 16 h 193"/>
                  <a:gd name="T12" fmla="*/ 14 w 116"/>
                  <a:gd name="T13" fmla="*/ 20 h 193"/>
                  <a:gd name="T14" fmla="*/ 16 w 116"/>
                  <a:gd name="T15" fmla="*/ 23 h 193"/>
                  <a:gd name="T16" fmla="*/ 19 w 116"/>
                  <a:gd name="T17" fmla="*/ 27 h 193"/>
                  <a:gd name="T18" fmla="*/ 21 w 116"/>
                  <a:gd name="T19" fmla="*/ 30 h 193"/>
                  <a:gd name="T20" fmla="*/ 24 w 116"/>
                  <a:gd name="T21" fmla="*/ 34 h 193"/>
                  <a:gd name="T22" fmla="*/ 26 w 116"/>
                  <a:gd name="T23" fmla="*/ 38 h 193"/>
                  <a:gd name="T24" fmla="*/ 29 w 116"/>
                  <a:gd name="T25" fmla="*/ 43 h 193"/>
                  <a:gd name="T26" fmla="*/ 30 w 116"/>
                  <a:gd name="T27" fmla="*/ 47 h 193"/>
                  <a:gd name="T28" fmla="*/ 32 w 116"/>
                  <a:gd name="T29" fmla="*/ 49 h 193"/>
                  <a:gd name="T30" fmla="*/ 34 w 116"/>
                  <a:gd name="T31" fmla="*/ 53 h 193"/>
                  <a:gd name="T32" fmla="*/ 37 w 116"/>
                  <a:gd name="T33" fmla="*/ 58 h 193"/>
                  <a:gd name="T34" fmla="*/ 39 w 116"/>
                  <a:gd name="T35" fmla="*/ 62 h 193"/>
                  <a:gd name="T36" fmla="*/ 41 w 116"/>
                  <a:gd name="T37" fmla="*/ 66 h 193"/>
                  <a:gd name="T38" fmla="*/ 43 w 116"/>
                  <a:gd name="T39" fmla="*/ 69 h 193"/>
                  <a:gd name="T40" fmla="*/ 46 w 116"/>
                  <a:gd name="T41" fmla="*/ 72 h 193"/>
                  <a:gd name="T42" fmla="*/ 49 w 116"/>
                  <a:gd name="T43" fmla="*/ 79 h 193"/>
                  <a:gd name="T44" fmla="*/ 52 w 116"/>
                  <a:gd name="T45" fmla="*/ 85 h 193"/>
                  <a:gd name="T46" fmla="*/ 55 w 116"/>
                  <a:gd name="T47" fmla="*/ 89 h 193"/>
                  <a:gd name="T48" fmla="*/ 58 w 116"/>
                  <a:gd name="T49" fmla="*/ 94 h 193"/>
                  <a:gd name="T50" fmla="*/ 55 w 116"/>
                  <a:gd name="T51" fmla="*/ 97 h 193"/>
                  <a:gd name="T52" fmla="*/ 51 w 116"/>
                  <a:gd name="T53" fmla="*/ 90 h 193"/>
                  <a:gd name="T54" fmla="*/ 48 w 116"/>
                  <a:gd name="T55" fmla="*/ 85 h 193"/>
                  <a:gd name="T56" fmla="*/ 44 w 116"/>
                  <a:gd name="T57" fmla="*/ 80 h 193"/>
                  <a:gd name="T58" fmla="*/ 41 w 116"/>
                  <a:gd name="T59" fmla="*/ 74 h 193"/>
                  <a:gd name="T60" fmla="*/ 37 w 116"/>
                  <a:gd name="T61" fmla="*/ 68 h 193"/>
                  <a:gd name="T62" fmla="*/ 33 w 116"/>
                  <a:gd name="T63" fmla="*/ 62 h 193"/>
                  <a:gd name="T64" fmla="*/ 29 w 116"/>
                  <a:gd name="T65" fmla="*/ 55 h 193"/>
                  <a:gd name="T66" fmla="*/ 27 w 116"/>
                  <a:gd name="T67" fmla="*/ 49 h 193"/>
                  <a:gd name="T68" fmla="*/ 23 w 116"/>
                  <a:gd name="T69" fmla="*/ 43 h 193"/>
                  <a:gd name="T70" fmla="*/ 19 w 116"/>
                  <a:gd name="T71" fmla="*/ 36 h 193"/>
                  <a:gd name="T72" fmla="*/ 15 w 116"/>
                  <a:gd name="T73" fmla="*/ 30 h 193"/>
                  <a:gd name="T74" fmla="*/ 12 w 116"/>
                  <a:gd name="T75" fmla="*/ 25 h 193"/>
                  <a:gd name="T76" fmla="*/ 9 w 116"/>
                  <a:gd name="T77" fmla="*/ 18 h 193"/>
                  <a:gd name="T78" fmla="*/ 6 w 116"/>
                  <a:gd name="T79" fmla="*/ 12 h 193"/>
                  <a:gd name="T80" fmla="*/ 2 w 116"/>
                  <a:gd name="T81" fmla="*/ 8 h 193"/>
                  <a:gd name="T82" fmla="*/ 0 w 116"/>
                  <a:gd name="T83" fmla="*/ 2 h 193"/>
                  <a:gd name="T84" fmla="*/ 2 w 116"/>
                  <a:gd name="T85" fmla="*/ 1 h 193"/>
                  <a:gd name="T86" fmla="*/ 4 w 116"/>
                  <a:gd name="T87" fmla="*/ 0 h 193"/>
                  <a:gd name="T88" fmla="*/ 4 w 116"/>
                  <a:gd name="T89" fmla="*/ 0 h 19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6" h="193">
                    <a:moveTo>
                      <a:pt x="7" y="0"/>
                    </a:moveTo>
                    <a:lnTo>
                      <a:pt x="7" y="1"/>
                    </a:lnTo>
                    <a:lnTo>
                      <a:pt x="11" y="7"/>
                    </a:lnTo>
                    <a:lnTo>
                      <a:pt x="15" y="17"/>
                    </a:lnTo>
                    <a:lnTo>
                      <a:pt x="22" y="28"/>
                    </a:lnTo>
                    <a:lnTo>
                      <a:pt x="24" y="32"/>
                    </a:lnTo>
                    <a:lnTo>
                      <a:pt x="28" y="39"/>
                    </a:lnTo>
                    <a:lnTo>
                      <a:pt x="32" y="45"/>
                    </a:lnTo>
                    <a:lnTo>
                      <a:pt x="38" y="53"/>
                    </a:lnTo>
                    <a:lnTo>
                      <a:pt x="41" y="60"/>
                    </a:lnTo>
                    <a:lnTo>
                      <a:pt x="47" y="68"/>
                    </a:lnTo>
                    <a:lnTo>
                      <a:pt x="51" y="76"/>
                    </a:lnTo>
                    <a:lnTo>
                      <a:pt x="57" y="85"/>
                    </a:lnTo>
                    <a:lnTo>
                      <a:pt x="60" y="93"/>
                    </a:lnTo>
                    <a:lnTo>
                      <a:pt x="64" y="98"/>
                    </a:lnTo>
                    <a:lnTo>
                      <a:pt x="68" y="106"/>
                    </a:lnTo>
                    <a:lnTo>
                      <a:pt x="74" y="116"/>
                    </a:lnTo>
                    <a:lnTo>
                      <a:pt x="78" y="123"/>
                    </a:lnTo>
                    <a:lnTo>
                      <a:pt x="81" y="131"/>
                    </a:lnTo>
                    <a:lnTo>
                      <a:pt x="85" y="138"/>
                    </a:lnTo>
                    <a:lnTo>
                      <a:pt x="91" y="144"/>
                    </a:lnTo>
                    <a:lnTo>
                      <a:pt x="97" y="157"/>
                    </a:lnTo>
                    <a:lnTo>
                      <a:pt x="104" y="169"/>
                    </a:lnTo>
                    <a:lnTo>
                      <a:pt x="110" y="178"/>
                    </a:lnTo>
                    <a:lnTo>
                      <a:pt x="116" y="188"/>
                    </a:lnTo>
                    <a:lnTo>
                      <a:pt x="110" y="193"/>
                    </a:lnTo>
                    <a:lnTo>
                      <a:pt x="102" y="180"/>
                    </a:lnTo>
                    <a:lnTo>
                      <a:pt x="95" y="169"/>
                    </a:lnTo>
                    <a:lnTo>
                      <a:pt x="87" y="159"/>
                    </a:lnTo>
                    <a:lnTo>
                      <a:pt x="81" y="148"/>
                    </a:lnTo>
                    <a:lnTo>
                      <a:pt x="74" y="135"/>
                    </a:lnTo>
                    <a:lnTo>
                      <a:pt x="66" y="123"/>
                    </a:lnTo>
                    <a:lnTo>
                      <a:pt x="58" y="110"/>
                    </a:lnTo>
                    <a:lnTo>
                      <a:pt x="53" y="98"/>
                    </a:lnTo>
                    <a:lnTo>
                      <a:pt x="45" y="85"/>
                    </a:lnTo>
                    <a:lnTo>
                      <a:pt x="38" y="72"/>
                    </a:lnTo>
                    <a:lnTo>
                      <a:pt x="30" y="60"/>
                    </a:lnTo>
                    <a:lnTo>
                      <a:pt x="24" y="49"/>
                    </a:lnTo>
                    <a:lnTo>
                      <a:pt x="17" y="36"/>
                    </a:lnTo>
                    <a:lnTo>
                      <a:pt x="11" y="24"/>
                    </a:lnTo>
                    <a:lnTo>
                      <a:pt x="3" y="15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" name="Freeform 267"/>
              <p:cNvSpPr>
                <a:spLocks/>
              </p:cNvSpPr>
              <p:nvPr/>
            </p:nvSpPr>
            <p:spPr bwMode="auto">
              <a:xfrm>
                <a:off x="429" y="3849"/>
                <a:ext cx="58" cy="96"/>
              </a:xfrm>
              <a:custGeom>
                <a:avLst/>
                <a:gdLst>
                  <a:gd name="T0" fmla="*/ 5 w 116"/>
                  <a:gd name="T1" fmla="*/ 0 h 192"/>
                  <a:gd name="T2" fmla="*/ 5 w 116"/>
                  <a:gd name="T3" fmla="*/ 0 h 192"/>
                  <a:gd name="T4" fmla="*/ 7 w 116"/>
                  <a:gd name="T5" fmla="*/ 4 h 192"/>
                  <a:gd name="T6" fmla="*/ 9 w 116"/>
                  <a:gd name="T7" fmla="*/ 8 h 192"/>
                  <a:gd name="T8" fmla="*/ 13 w 116"/>
                  <a:gd name="T9" fmla="*/ 14 h 192"/>
                  <a:gd name="T10" fmla="*/ 15 w 116"/>
                  <a:gd name="T11" fmla="*/ 19 h 192"/>
                  <a:gd name="T12" fmla="*/ 20 w 116"/>
                  <a:gd name="T13" fmla="*/ 26 h 192"/>
                  <a:gd name="T14" fmla="*/ 22 w 116"/>
                  <a:gd name="T15" fmla="*/ 30 h 192"/>
                  <a:gd name="T16" fmla="*/ 25 w 116"/>
                  <a:gd name="T17" fmla="*/ 34 h 192"/>
                  <a:gd name="T18" fmla="*/ 27 w 116"/>
                  <a:gd name="T19" fmla="*/ 37 h 192"/>
                  <a:gd name="T20" fmla="*/ 30 w 116"/>
                  <a:gd name="T21" fmla="*/ 41 h 192"/>
                  <a:gd name="T22" fmla="*/ 32 w 116"/>
                  <a:gd name="T23" fmla="*/ 45 h 192"/>
                  <a:gd name="T24" fmla="*/ 34 w 116"/>
                  <a:gd name="T25" fmla="*/ 49 h 192"/>
                  <a:gd name="T26" fmla="*/ 35 w 116"/>
                  <a:gd name="T27" fmla="*/ 53 h 192"/>
                  <a:gd name="T28" fmla="*/ 38 w 116"/>
                  <a:gd name="T29" fmla="*/ 57 h 192"/>
                  <a:gd name="T30" fmla="*/ 40 w 116"/>
                  <a:gd name="T31" fmla="*/ 60 h 192"/>
                  <a:gd name="T32" fmla="*/ 42 w 116"/>
                  <a:gd name="T33" fmla="*/ 64 h 192"/>
                  <a:gd name="T34" fmla="*/ 44 w 116"/>
                  <a:gd name="T35" fmla="*/ 68 h 192"/>
                  <a:gd name="T36" fmla="*/ 47 w 116"/>
                  <a:gd name="T37" fmla="*/ 72 h 192"/>
                  <a:gd name="T38" fmla="*/ 50 w 116"/>
                  <a:gd name="T39" fmla="*/ 78 h 192"/>
                  <a:gd name="T40" fmla="*/ 53 w 116"/>
                  <a:gd name="T41" fmla="*/ 84 h 192"/>
                  <a:gd name="T42" fmla="*/ 56 w 116"/>
                  <a:gd name="T43" fmla="*/ 89 h 192"/>
                  <a:gd name="T44" fmla="*/ 58 w 116"/>
                  <a:gd name="T45" fmla="*/ 93 h 192"/>
                  <a:gd name="T46" fmla="*/ 55 w 116"/>
                  <a:gd name="T47" fmla="*/ 96 h 192"/>
                  <a:gd name="T48" fmla="*/ 52 w 116"/>
                  <a:gd name="T49" fmla="*/ 90 h 192"/>
                  <a:gd name="T50" fmla="*/ 48 w 116"/>
                  <a:gd name="T51" fmla="*/ 84 h 192"/>
                  <a:gd name="T52" fmla="*/ 44 w 116"/>
                  <a:gd name="T53" fmla="*/ 78 h 192"/>
                  <a:gd name="T54" fmla="*/ 41 w 116"/>
                  <a:gd name="T55" fmla="*/ 73 h 192"/>
                  <a:gd name="T56" fmla="*/ 37 w 116"/>
                  <a:gd name="T57" fmla="*/ 66 h 192"/>
                  <a:gd name="T58" fmla="*/ 34 w 116"/>
                  <a:gd name="T59" fmla="*/ 60 h 192"/>
                  <a:gd name="T60" fmla="*/ 30 w 116"/>
                  <a:gd name="T61" fmla="*/ 54 h 192"/>
                  <a:gd name="T62" fmla="*/ 27 w 116"/>
                  <a:gd name="T63" fmla="*/ 49 h 192"/>
                  <a:gd name="T64" fmla="*/ 23 w 116"/>
                  <a:gd name="T65" fmla="*/ 41 h 192"/>
                  <a:gd name="T66" fmla="*/ 19 w 116"/>
                  <a:gd name="T67" fmla="*/ 37 h 192"/>
                  <a:gd name="T68" fmla="*/ 15 w 116"/>
                  <a:gd name="T69" fmla="*/ 29 h 192"/>
                  <a:gd name="T70" fmla="*/ 13 w 116"/>
                  <a:gd name="T71" fmla="*/ 24 h 192"/>
                  <a:gd name="T72" fmla="*/ 9 w 116"/>
                  <a:gd name="T73" fmla="*/ 17 h 192"/>
                  <a:gd name="T74" fmla="*/ 5 w 116"/>
                  <a:gd name="T75" fmla="*/ 12 h 192"/>
                  <a:gd name="T76" fmla="*/ 2 w 116"/>
                  <a:gd name="T77" fmla="*/ 6 h 192"/>
                  <a:gd name="T78" fmla="*/ 0 w 116"/>
                  <a:gd name="T79" fmla="*/ 1 h 192"/>
                  <a:gd name="T80" fmla="*/ 2 w 116"/>
                  <a:gd name="T81" fmla="*/ 0 h 192"/>
                  <a:gd name="T82" fmla="*/ 5 w 116"/>
                  <a:gd name="T83" fmla="*/ 0 h 192"/>
                  <a:gd name="T84" fmla="*/ 5 w 116"/>
                  <a:gd name="T85" fmla="*/ 0 h 1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6" h="192">
                    <a:moveTo>
                      <a:pt x="10" y="0"/>
                    </a:moveTo>
                    <a:lnTo>
                      <a:pt x="10" y="0"/>
                    </a:lnTo>
                    <a:lnTo>
                      <a:pt x="13" y="8"/>
                    </a:lnTo>
                    <a:lnTo>
                      <a:pt x="17" y="15"/>
                    </a:lnTo>
                    <a:lnTo>
                      <a:pt x="25" y="27"/>
                    </a:lnTo>
                    <a:lnTo>
                      <a:pt x="30" y="38"/>
                    </a:lnTo>
                    <a:lnTo>
                      <a:pt x="40" y="52"/>
                    </a:lnTo>
                    <a:lnTo>
                      <a:pt x="44" y="59"/>
                    </a:lnTo>
                    <a:lnTo>
                      <a:pt x="49" y="67"/>
                    </a:lnTo>
                    <a:lnTo>
                      <a:pt x="53" y="74"/>
                    </a:lnTo>
                    <a:lnTo>
                      <a:pt x="59" y="82"/>
                    </a:lnTo>
                    <a:lnTo>
                      <a:pt x="63" y="90"/>
                    </a:lnTo>
                    <a:lnTo>
                      <a:pt x="67" y="97"/>
                    </a:lnTo>
                    <a:lnTo>
                      <a:pt x="70" y="105"/>
                    </a:lnTo>
                    <a:lnTo>
                      <a:pt x="76" y="114"/>
                    </a:lnTo>
                    <a:lnTo>
                      <a:pt x="80" y="120"/>
                    </a:lnTo>
                    <a:lnTo>
                      <a:pt x="84" y="128"/>
                    </a:lnTo>
                    <a:lnTo>
                      <a:pt x="87" y="135"/>
                    </a:lnTo>
                    <a:lnTo>
                      <a:pt x="93" y="143"/>
                    </a:lnTo>
                    <a:lnTo>
                      <a:pt x="99" y="156"/>
                    </a:lnTo>
                    <a:lnTo>
                      <a:pt x="106" y="168"/>
                    </a:lnTo>
                    <a:lnTo>
                      <a:pt x="112" y="177"/>
                    </a:lnTo>
                    <a:lnTo>
                      <a:pt x="116" y="185"/>
                    </a:lnTo>
                    <a:lnTo>
                      <a:pt x="110" y="192"/>
                    </a:lnTo>
                    <a:lnTo>
                      <a:pt x="103" y="179"/>
                    </a:lnTo>
                    <a:lnTo>
                      <a:pt x="95" y="168"/>
                    </a:lnTo>
                    <a:lnTo>
                      <a:pt x="87" y="156"/>
                    </a:lnTo>
                    <a:lnTo>
                      <a:pt x="82" y="145"/>
                    </a:lnTo>
                    <a:lnTo>
                      <a:pt x="74" y="131"/>
                    </a:lnTo>
                    <a:lnTo>
                      <a:pt x="67" y="120"/>
                    </a:lnTo>
                    <a:lnTo>
                      <a:pt x="59" y="107"/>
                    </a:lnTo>
                    <a:lnTo>
                      <a:pt x="53" y="97"/>
                    </a:lnTo>
                    <a:lnTo>
                      <a:pt x="46" y="82"/>
                    </a:lnTo>
                    <a:lnTo>
                      <a:pt x="38" y="73"/>
                    </a:lnTo>
                    <a:lnTo>
                      <a:pt x="30" y="57"/>
                    </a:lnTo>
                    <a:lnTo>
                      <a:pt x="25" y="48"/>
                    </a:lnTo>
                    <a:lnTo>
                      <a:pt x="17" y="34"/>
                    </a:lnTo>
                    <a:lnTo>
                      <a:pt x="10" y="23"/>
                    </a:lnTo>
                    <a:lnTo>
                      <a:pt x="4" y="1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2" name="Freeform 268"/>
              <p:cNvSpPr>
                <a:spLocks/>
              </p:cNvSpPr>
              <p:nvPr/>
            </p:nvSpPr>
            <p:spPr bwMode="auto">
              <a:xfrm>
                <a:off x="405" y="3860"/>
                <a:ext cx="59" cy="96"/>
              </a:xfrm>
              <a:custGeom>
                <a:avLst/>
                <a:gdLst>
                  <a:gd name="T0" fmla="*/ 4 w 117"/>
                  <a:gd name="T1" fmla="*/ 0 h 192"/>
                  <a:gd name="T2" fmla="*/ 4 w 117"/>
                  <a:gd name="T3" fmla="*/ 0 h 192"/>
                  <a:gd name="T4" fmla="*/ 6 w 117"/>
                  <a:gd name="T5" fmla="*/ 4 h 192"/>
                  <a:gd name="T6" fmla="*/ 8 w 117"/>
                  <a:gd name="T7" fmla="*/ 8 h 192"/>
                  <a:gd name="T8" fmla="*/ 11 w 117"/>
                  <a:gd name="T9" fmla="*/ 14 h 192"/>
                  <a:gd name="T10" fmla="*/ 13 w 117"/>
                  <a:gd name="T11" fmla="*/ 17 h 192"/>
                  <a:gd name="T12" fmla="*/ 15 w 117"/>
                  <a:gd name="T13" fmla="*/ 19 h 192"/>
                  <a:gd name="T14" fmla="*/ 17 w 117"/>
                  <a:gd name="T15" fmla="*/ 23 h 192"/>
                  <a:gd name="T16" fmla="*/ 20 w 117"/>
                  <a:gd name="T17" fmla="*/ 27 h 192"/>
                  <a:gd name="T18" fmla="*/ 22 w 117"/>
                  <a:gd name="T19" fmla="*/ 31 h 192"/>
                  <a:gd name="T20" fmla="*/ 24 w 117"/>
                  <a:gd name="T21" fmla="*/ 35 h 192"/>
                  <a:gd name="T22" fmla="*/ 27 w 117"/>
                  <a:gd name="T23" fmla="*/ 38 h 192"/>
                  <a:gd name="T24" fmla="*/ 29 w 117"/>
                  <a:gd name="T25" fmla="*/ 42 h 192"/>
                  <a:gd name="T26" fmla="*/ 30 w 117"/>
                  <a:gd name="T27" fmla="*/ 46 h 192"/>
                  <a:gd name="T28" fmla="*/ 33 w 117"/>
                  <a:gd name="T29" fmla="*/ 50 h 192"/>
                  <a:gd name="T30" fmla="*/ 35 w 117"/>
                  <a:gd name="T31" fmla="*/ 54 h 192"/>
                  <a:gd name="T32" fmla="*/ 37 w 117"/>
                  <a:gd name="T33" fmla="*/ 57 h 192"/>
                  <a:gd name="T34" fmla="*/ 39 w 117"/>
                  <a:gd name="T35" fmla="*/ 61 h 192"/>
                  <a:gd name="T36" fmla="*/ 42 w 117"/>
                  <a:gd name="T37" fmla="*/ 64 h 192"/>
                  <a:gd name="T38" fmla="*/ 44 w 117"/>
                  <a:gd name="T39" fmla="*/ 68 h 192"/>
                  <a:gd name="T40" fmla="*/ 47 w 117"/>
                  <a:gd name="T41" fmla="*/ 72 h 192"/>
                  <a:gd name="T42" fmla="*/ 49 w 117"/>
                  <a:gd name="T43" fmla="*/ 78 h 192"/>
                  <a:gd name="T44" fmla="*/ 53 w 117"/>
                  <a:gd name="T45" fmla="*/ 84 h 192"/>
                  <a:gd name="T46" fmla="*/ 56 w 117"/>
                  <a:gd name="T47" fmla="*/ 89 h 192"/>
                  <a:gd name="T48" fmla="*/ 59 w 117"/>
                  <a:gd name="T49" fmla="*/ 93 h 192"/>
                  <a:gd name="T50" fmla="*/ 55 w 117"/>
                  <a:gd name="T51" fmla="*/ 96 h 192"/>
                  <a:gd name="T52" fmla="*/ 51 w 117"/>
                  <a:gd name="T53" fmla="*/ 91 h 192"/>
                  <a:gd name="T54" fmla="*/ 48 w 117"/>
                  <a:gd name="T55" fmla="*/ 85 h 192"/>
                  <a:gd name="T56" fmla="*/ 45 w 117"/>
                  <a:gd name="T57" fmla="*/ 79 h 192"/>
                  <a:gd name="T58" fmla="*/ 41 w 117"/>
                  <a:gd name="T59" fmla="*/ 74 h 192"/>
                  <a:gd name="T60" fmla="*/ 37 w 117"/>
                  <a:gd name="T61" fmla="*/ 67 h 192"/>
                  <a:gd name="T62" fmla="*/ 34 w 117"/>
                  <a:gd name="T63" fmla="*/ 61 h 192"/>
                  <a:gd name="T64" fmla="*/ 30 w 117"/>
                  <a:gd name="T65" fmla="*/ 55 h 192"/>
                  <a:gd name="T66" fmla="*/ 28 w 117"/>
                  <a:gd name="T67" fmla="*/ 49 h 192"/>
                  <a:gd name="T68" fmla="*/ 24 w 117"/>
                  <a:gd name="T69" fmla="*/ 42 h 192"/>
                  <a:gd name="T70" fmla="*/ 20 w 117"/>
                  <a:gd name="T71" fmla="*/ 36 h 192"/>
                  <a:gd name="T72" fmla="*/ 16 w 117"/>
                  <a:gd name="T73" fmla="*/ 30 h 192"/>
                  <a:gd name="T74" fmla="*/ 13 w 117"/>
                  <a:gd name="T75" fmla="*/ 24 h 192"/>
                  <a:gd name="T76" fmla="*/ 10 w 117"/>
                  <a:gd name="T77" fmla="*/ 18 h 192"/>
                  <a:gd name="T78" fmla="*/ 6 w 117"/>
                  <a:gd name="T79" fmla="*/ 12 h 192"/>
                  <a:gd name="T80" fmla="*/ 3 w 117"/>
                  <a:gd name="T81" fmla="*/ 6 h 192"/>
                  <a:gd name="T82" fmla="*/ 0 w 117"/>
                  <a:gd name="T83" fmla="*/ 1 h 192"/>
                  <a:gd name="T84" fmla="*/ 2 w 117"/>
                  <a:gd name="T85" fmla="*/ 0 h 192"/>
                  <a:gd name="T86" fmla="*/ 4 w 117"/>
                  <a:gd name="T87" fmla="*/ 0 h 192"/>
                  <a:gd name="T88" fmla="*/ 4 w 117"/>
                  <a:gd name="T89" fmla="*/ 0 h 1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7" h="192">
                    <a:moveTo>
                      <a:pt x="7" y="0"/>
                    </a:moveTo>
                    <a:lnTo>
                      <a:pt x="7" y="0"/>
                    </a:lnTo>
                    <a:lnTo>
                      <a:pt x="11" y="8"/>
                    </a:lnTo>
                    <a:lnTo>
                      <a:pt x="15" y="15"/>
                    </a:lnTo>
                    <a:lnTo>
                      <a:pt x="22" y="27"/>
                    </a:lnTo>
                    <a:lnTo>
                      <a:pt x="26" y="33"/>
                    </a:lnTo>
                    <a:lnTo>
                      <a:pt x="30" y="38"/>
                    </a:lnTo>
                    <a:lnTo>
                      <a:pt x="34" y="46"/>
                    </a:lnTo>
                    <a:lnTo>
                      <a:pt x="39" y="53"/>
                    </a:lnTo>
                    <a:lnTo>
                      <a:pt x="43" y="61"/>
                    </a:lnTo>
                    <a:lnTo>
                      <a:pt x="47" y="69"/>
                    </a:lnTo>
                    <a:lnTo>
                      <a:pt x="53" y="76"/>
                    </a:lnTo>
                    <a:lnTo>
                      <a:pt x="57" y="84"/>
                    </a:lnTo>
                    <a:lnTo>
                      <a:pt x="60" y="91"/>
                    </a:lnTo>
                    <a:lnTo>
                      <a:pt x="66" y="99"/>
                    </a:lnTo>
                    <a:lnTo>
                      <a:pt x="70" y="107"/>
                    </a:lnTo>
                    <a:lnTo>
                      <a:pt x="74" y="114"/>
                    </a:lnTo>
                    <a:lnTo>
                      <a:pt x="77" y="122"/>
                    </a:lnTo>
                    <a:lnTo>
                      <a:pt x="83" y="128"/>
                    </a:lnTo>
                    <a:lnTo>
                      <a:pt x="87" y="135"/>
                    </a:lnTo>
                    <a:lnTo>
                      <a:pt x="93" y="143"/>
                    </a:lnTo>
                    <a:lnTo>
                      <a:pt x="98" y="156"/>
                    </a:lnTo>
                    <a:lnTo>
                      <a:pt x="106" y="167"/>
                    </a:lnTo>
                    <a:lnTo>
                      <a:pt x="112" y="177"/>
                    </a:lnTo>
                    <a:lnTo>
                      <a:pt x="117" y="185"/>
                    </a:lnTo>
                    <a:lnTo>
                      <a:pt x="110" y="192"/>
                    </a:lnTo>
                    <a:lnTo>
                      <a:pt x="102" y="181"/>
                    </a:lnTo>
                    <a:lnTo>
                      <a:pt x="96" y="169"/>
                    </a:lnTo>
                    <a:lnTo>
                      <a:pt x="89" y="158"/>
                    </a:lnTo>
                    <a:lnTo>
                      <a:pt x="81" y="147"/>
                    </a:lnTo>
                    <a:lnTo>
                      <a:pt x="74" y="133"/>
                    </a:lnTo>
                    <a:lnTo>
                      <a:pt x="68" y="122"/>
                    </a:lnTo>
                    <a:lnTo>
                      <a:pt x="60" y="109"/>
                    </a:lnTo>
                    <a:lnTo>
                      <a:pt x="55" y="97"/>
                    </a:lnTo>
                    <a:lnTo>
                      <a:pt x="47" y="84"/>
                    </a:lnTo>
                    <a:lnTo>
                      <a:pt x="39" y="72"/>
                    </a:lnTo>
                    <a:lnTo>
                      <a:pt x="32" y="59"/>
                    </a:lnTo>
                    <a:lnTo>
                      <a:pt x="26" y="48"/>
                    </a:lnTo>
                    <a:lnTo>
                      <a:pt x="19" y="36"/>
                    </a:lnTo>
                    <a:lnTo>
                      <a:pt x="11" y="23"/>
                    </a:lnTo>
                    <a:lnTo>
                      <a:pt x="5" y="1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3" name="Freeform 269"/>
              <p:cNvSpPr>
                <a:spLocks/>
              </p:cNvSpPr>
              <p:nvPr/>
            </p:nvSpPr>
            <p:spPr bwMode="auto">
              <a:xfrm>
                <a:off x="381" y="3871"/>
                <a:ext cx="58" cy="96"/>
              </a:xfrm>
              <a:custGeom>
                <a:avLst/>
                <a:gdLst>
                  <a:gd name="T0" fmla="*/ 5 w 116"/>
                  <a:gd name="T1" fmla="*/ 0 h 192"/>
                  <a:gd name="T2" fmla="*/ 5 w 116"/>
                  <a:gd name="T3" fmla="*/ 0 h 192"/>
                  <a:gd name="T4" fmla="*/ 7 w 116"/>
                  <a:gd name="T5" fmla="*/ 3 h 192"/>
                  <a:gd name="T6" fmla="*/ 9 w 116"/>
                  <a:gd name="T7" fmla="*/ 8 h 192"/>
                  <a:gd name="T8" fmla="*/ 13 w 116"/>
                  <a:gd name="T9" fmla="*/ 14 h 192"/>
                  <a:gd name="T10" fmla="*/ 15 w 116"/>
                  <a:gd name="T11" fmla="*/ 15 h 192"/>
                  <a:gd name="T12" fmla="*/ 16 w 116"/>
                  <a:gd name="T13" fmla="*/ 19 h 192"/>
                  <a:gd name="T14" fmla="*/ 17 w 116"/>
                  <a:gd name="T15" fmla="*/ 23 h 192"/>
                  <a:gd name="T16" fmla="*/ 20 w 116"/>
                  <a:gd name="T17" fmla="*/ 27 h 192"/>
                  <a:gd name="T18" fmla="*/ 22 w 116"/>
                  <a:gd name="T19" fmla="*/ 30 h 192"/>
                  <a:gd name="T20" fmla="*/ 25 w 116"/>
                  <a:gd name="T21" fmla="*/ 34 h 192"/>
                  <a:gd name="T22" fmla="*/ 27 w 116"/>
                  <a:gd name="T23" fmla="*/ 37 h 192"/>
                  <a:gd name="T24" fmla="*/ 30 w 116"/>
                  <a:gd name="T25" fmla="*/ 42 h 192"/>
                  <a:gd name="T26" fmla="*/ 32 w 116"/>
                  <a:gd name="T27" fmla="*/ 46 h 192"/>
                  <a:gd name="T28" fmla="*/ 34 w 116"/>
                  <a:gd name="T29" fmla="*/ 50 h 192"/>
                  <a:gd name="T30" fmla="*/ 35 w 116"/>
                  <a:gd name="T31" fmla="*/ 53 h 192"/>
                  <a:gd name="T32" fmla="*/ 38 w 116"/>
                  <a:gd name="T33" fmla="*/ 57 h 192"/>
                  <a:gd name="T34" fmla="*/ 40 w 116"/>
                  <a:gd name="T35" fmla="*/ 61 h 192"/>
                  <a:gd name="T36" fmla="*/ 42 w 116"/>
                  <a:gd name="T37" fmla="*/ 65 h 192"/>
                  <a:gd name="T38" fmla="*/ 44 w 116"/>
                  <a:gd name="T39" fmla="*/ 69 h 192"/>
                  <a:gd name="T40" fmla="*/ 47 w 116"/>
                  <a:gd name="T41" fmla="*/ 72 h 192"/>
                  <a:gd name="T42" fmla="*/ 50 w 116"/>
                  <a:gd name="T43" fmla="*/ 78 h 192"/>
                  <a:gd name="T44" fmla="*/ 53 w 116"/>
                  <a:gd name="T45" fmla="*/ 85 h 192"/>
                  <a:gd name="T46" fmla="*/ 56 w 116"/>
                  <a:gd name="T47" fmla="*/ 89 h 192"/>
                  <a:gd name="T48" fmla="*/ 58 w 116"/>
                  <a:gd name="T49" fmla="*/ 93 h 192"/>
                  <a:gd name="T50" fmla="*/ 55 w 116"/>
                  <a:gd name="T51" fmla="*/ 96 h 192"/>
                  <a:gd name="T52" fmla="*/ 52 w 116"/>
                  <a:gd name="T53" fmla="*/ 90 h 192"/>
                  <a:gd name="T54" fmla="*/ 49 w 116"/>
                  <a:gd name="T55" fmla="*/ 85 h 192"/>
                  <a:gd name="T56" fmla="*/ 45 w 116"/>
                  <a:gd name="T57" fmla="*/ 79 h 192"/>
                  <a:gd name="T58" fmla="*/ 42 w 116"/>
                  <a:gd name="T59" fmla="*/ 73 h 192"/>
                  <a:gd name="T60" fmla="*/ 38 w 116"/>
                  <a:gd name="T61" fmla="*/ 67 h 192"/>
                  <a:gd name="T62" fmla="*/ 34 w 116"/>
                  <a:gd name="T63" fmla="*/ 61 h 192"/>
                  <a:gd name="T64" fmla="*/ 31 w 116"/>
                  <a:gd name="T65" fmla="*/ 54 h 192"/>
                  <a:gd name="T66" fmla="*/ 28 w 116"/>
                  <a:gd name="T67" fmla="*/ 49 h 192"/>
                  <a:gd name="T68" fmla="*/ 24 w 116"/>
                  <a:gd name="T69" fmla="*/ 42 h 192"/>
                  <a:gd name="T70" fmla="*/ 20 w 116"/>
                  <a:gd name="T71" fmla="*/ 35 h 192"/>
                  <a:gd name="T72" fmla="*/ 16 w 116"/>
                  <a:gd name="T73" fmla="*/ 30 h 192"/>
                  <a:gd name="T74" fmla="*/ 13 w 116"/>
                  <a:gd name="T75" fmla="*/ 24 h 192"/>
                  <a:gd name="T76" fmla="*/ 9 w 116"/>
                  <a:gd name="T77" fmla="*/ 17 h 192"/>
                  <a:gd name="T78" fmla="*/ 6 w 116"/>
                  <a:gd name="T79" fmla="*/ 13 h 192"/>
                  <a:gd name="T80" fmla="*/ 3 w 116"/>
                  <a:gd name="T81" fmla="*/ 7 h 192"/>
                  <a:gd name="T82" fmla="*/ 0 w 116"/>
                  <a:gd name="T83" fmla="*/ 2 h 192"/>
                  <a:gd name="T84" fmla="*/ 2 w 116"/>
                  <a:gd name="T85" fmla="*/ 0 h 192"/>
                  <a:gd name="T86" fmla="*/ 5 w 116"/>
                  <a:gd name="T87" fmla="*/ 0 h 192"/>
                  <a:gd name="T88" fmla="*/ 5 w 116"/>
                  <a:gd name="T89" fmla="*/ 0 h 1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6" h="192">
                    <a:moveTo>
                      <a:pt x="10" y="0"/>
                    </a:moveTo>
                    <a:lnTo>
                      <a:pt x="10" y="0"/>
                    </a:lnTo>
                    <a:lnTo>
                      <a:pt x="13" y="6"/>
                    </a:lnTo>
                    <a:lnTo>
                      <a:pt x="17" y="15"/>
                    </a:lnTo>
                    <a:lnTo>
                      <a:pt x="25" y="27"/>
                    </a:lnTo>
                    <a:lnTo>
                      <a:pt x="29" y="30"/>
                    </a:lnTo>
                    <a:lnTo>
                      <a:pt x="32" y="38"/>
                    </a:lnTo>
                    <a:lnTo>
                      <a:pt x="34" y="46"/>
                    </a:lnTo>
                    <a:lnTo>
                      <a:pt x="40" y="53"/>
                    </a:lnTo>
                    <a:lnTo>
                      <a:pt x="44" y="59"/>
                    </a:lnTo>
                    <a:lnTo>
                      <a:pt x="49" y="67"/>
                    </a:lnTo>
                    <a:lnTo>
                      <a:pt x="53" y="74"/>
                    </a:lnTo>
                    <a:lnTo>
                      <a:pt x="59" y="84"/>
                    </a:lnTo>
                    <a:lnTo>
                      <a:pt x="63" y="91"/>
                    </a:lnTo>
                    <a:lnTo>
                      <a:pt x="67" y="99"/>
                    </a:lnTo>
                    <a:lnTo>
                      <a:pt x="70" y="105"/>
                    </a:lnTo>
                    <a:lnTo>
                      <a:pt x="76" y="114"/>
                    </a:lnTo>
                    <a:lnTo>
                      <a:pt x="80" y="122"/>
                    </a:lnTo>
                    <a:lnTo>
                      <a:pt x="84" y="129"/>
                    </a:lnTo>
                    <a:lnTo>
                      <a:pt x="87" y="137"/>
                    </a:lnTo>
                    <a:lnTo>
                      <a:pt x="93" y="144"/>
                    </a:lnTo>
                    <a:lnTo>
                      <a:pt x="99" y="156"/>
                    </a:lnTo>
                    <a:lnTo>
                      <a:pt x="106" y="169"/>
                    </a:lnTo>
                    <a:lnTo>
                      <a:pt x="112" y="177"/>
                    </a:lnTo>
                    <a:lnTo>
                      <a:pt x="116" y="186"/>
                    </a:lnTo>
                    <a:lnTo>
                      <a:pt x="110" y="192"/>
                    </a:lnTo>
                    <a:lnTo>
                      <a:pt x="103" y="179"/>
                    </a:lnTo>
                    <a:lnTo>
                      <a:pt x="97" y="169"/>
                    </a:lnTo>
                    <a:lnTo>
                      <a:pt x="89" y="158"/>
                    </a:lnTo>
                    <a:lnTo>
                      <a:pt x="84" y="146"/>
                    </a:lnTo>
                    <a:lnTo>
                      <a:pt x="76" y="133"/>
                    </a:lnTo>
                    <a:lnTo>
                      <a:pt x="68" y="122"/>
                    </a:lnTo>
                    <a:lnTo>
                      <a:pt x="61" y="108"/>
                    </a:lnTo>
                    <a:lnTo>
                      <a:pt x="55" y="97"/>
                    </a:lnTo>
                    <a:lnTo>
                      <a:pt x="48" y="84"/>
                    </a:lnTo>
                    <a:lnTo>
                      <a:pt x="40" y="70"/>
                    </a:lnTo>
                    <a:lnTo>
                      <a:pt x="32" y="59"/>
                    </a:lnTo>
                    <a:lnTo>
                      <a:pt x="25" y="48"/>
                    </a:lnTo>
                    <a:lnTo>
                      <a:pt x="17" y="34"/>
                    </a:lnTo>
                    <a:lnTo>
                      <a:pt x="11" y="25"/>
                    </a:lnTo>
                    <a:lnTo>
                      <a:pt x="6" y="13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4" name="Freeform 270"/>
              <p:cNvSpPr>
                <a:spLocks/>
              </p:cNvSpPr>
              <p:nvPr/>
            </p:nvSpPr>
            <p:spPr bwMode="auto">
              <a:xfrm>
                <a:off x="361" y="3882"/>
                <a:ext cx="59" cy="96"/>
              </a:xfrm>
              <a:custGeom>
                <a:avLst/>
                <a:gdLst>
                  <a:gd name="T0" fmla="*/ 5 w 118"/>
                  <a:gd name="T1" fmla="*/ 0 h 192"/>
                  <a:gd name="T2" fmla="*/ 5 w 118"/>
                  <a:gd name="T3" fmla="*/ 1 h 192"/>
                  <a:gd name="T4" fmla="*/ 7 w 118"/>
                  <a:gd name="T5" fmla="*/ 4 h 192"/>
                  <a:gd name="T6" fmla="*/ 9 w 118"/>
                  <a:gd name="T7" fmla="*/ 8 h 192"/>
                  <a:gd name="T8" fmla="*/ 13 w 118"/>
                  <a:gd name="T9" fmla="*/ 13 h 192"/>
                  <a:gd name="T10" fmla="*/ 16 w 118"/>
                  <a:gd name="T11" fmla="*/ 19 h 192"/>
                  <a:gd name="T12" fmla="*/ 20 w 118"/>
                  <a:gd name="T13" fmla="*/ 26 h 192"/>
                  <a:gd name="T14" fmla="*/ 22 w 118"/>
                  <a:gd name="T15" fmla="*/ 30 h 192"/>
                  <a:gd name="T16" fmla="*/ 24 w 118"/>
                  <a:gd name="T17" fmla="*/ 33 h 192"/>
                  <a:gd name="T18" fmla="*/ 27 w 118"/>
                  <a:gd name="T19" fmla="*/ 37 h 192"/>
                  <a:gd name="T20" fmla="*/ 29 w 118"/>
                  <a:gd name="T21" fmla="*/ 41 h 192"/>
                  <a:gd name="T22" fmla="*/ 31 w 118"/>
                  <a:gd name="T23" fmla="*/ 45 h 192"/>
                  <a:gd name="T24" fmla="*/ 34 w 118"/>
                  <a:gd name="T25" fmla="*/ 49 h 192"/>
                  <a:gd name="T26" fmla="*/ 35 w 118"/>
                  <a:gd name="T27" fmla="*/ 52 h 192"/>
                  <a:gd name="T28" fmla="*/ 37 w 118"/>
                  <a:gd name="T29" fmla="*/ 57 h 192"/>
                  <a:gd name="T30" fmla="*/ 39 w 118"/>
                  <a:gd name="T31" fmla="*/ 61 h 192"/>
                  <a:gd name="T32" fmla="*/ 42 w 118"/>
                  <a:gd name="T33" fmla="*/ 64 h 192"/>
                  <a:gd name="T34" fmla="*/ 44 w 118"/>
                  <a:gd name="T35" fmla="*/ 68 h 192"/>
                  <a:gd name="T36" fmla="*/ 47 w 118"/>
                  <a:gd name="T37" fmla="*/ 71 h 192"/>
                  <a:gd name="T38" fmla="*/ 50 w 118"/>
                  <a:gd name="T39" fmla="*/ 78 h 192"/>
                  <a:gd name="T40" fmla="*/ 54 w 118"/>
                  <a:gd name="T41" fmla="*/ 84 h 192"/>
                  <a:gd name="T42" fmla="*/ 56 w 118"/>
                  <a:gd name="T43" fmla="*/ 89 h 192"/>
                  <a:gd name="T44" fmla="*/ 59 w 118"/>
                  <a:gd name="T45" fmla="*/ 92 h 192"/>
                  <a:gd name="T46" fmla="*/ 55 w 118"/>
                  <a:gd name="T47" fmla="*/ 96 h 192"/>
                  <a:gd name="T48" fmla="*/ 52 w 118"/>
                  <a:gd name="T49" fmla="*/ 90 h 192"/>
                  <a:gd name="T50" fmla="*/ 48 w 118"/>
                  <a:gd name="T51" fmla="*/ 84 h 192"/>
                  <a:gd name="T52" fmla="*/ 45 w 118"/>
                  <a:gd name="T53" fmla="*/ 78 h 192"/>
                  <a:gd name="T54" fmla="*/ 41 w 118"/>
                  <a:gd name="T55" fmla="*/ 73 h 192"/>
                  <a:gd name="T56" fmla="*/ 37 w 118"/>
                  <a:gd name="T57" fmla="*/ 66 h 192"/>
                  <a:gd name="T58" fmla="*/ 35 w 118"/>
                  <a:gd name="T59" fmla="*/ 61 h 192"/>
                  <a:gd name="T60" fmla="*/ 31 w 118"/>
                  <a:gd name="T61" fmla="*/ 53 h 192"/>
                  <a:gd name="T62" fmla="*/ 27 w 118"/>
                  <a:gd name="T63" fmla="*/ 49 h 192"/>
                  <a:gd name="T64" fmla="*/ 24 w 118"/>
                  <a:gd name="T65" fmla="*/ 41 h 192"/>
                  <a:gd name="T66" fmla="*/ 20 w 118"/>
                  <a:gd name="T67" fmla="*/ 36 h 192"/>
                  <a:gd name="T68" fmla="*/ 16 w 118"/>
                  <a:gd name="T69" fmla="*/ 29 h 192"/>
                  <a:gd name="T70" fmla="*/ 14 w 118"/>
                  <a:gd name="T71" fmla="*/ 24 h 192"/>
                  <a:gd name="T72" fmla="*/ 10 w 118"/>
                  <a:gd name="T73" fmla="*/ 17 h 192"/>
                  <a:gd name="T74" fmla="*/ 6 w 118"/>
                  <a:gd name="T75" fmla="*/ 12 h 192"/>
                  <a:gd name="T76" fmla="*/ 3 w 118"/>
                  <a:gd name="T77" fmla="*/ 6 h 192"/>
                  <a:gd name="T78" fmla="*/ 0 w 118"/>
                  <a:gd name="T79" fmla="*/ 1 h 192"/>
                  <a:gd name="T80" fmla="*/ 2 w 118"/>
                  <a:gd name="T81" fmla="*/ 1 h 192"/>
                  <a:gd name="T82" fmla="*/ 5 w 118"/>
                  <a:gd name="T83" fmla="*/ 0 h 192"/>
                  <a:gd name="T84" fmla="*/ 5 w 118"/>
                  <a:gd name="T85" fmla="*/ 0 h 1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8" h="192">
                    <a:moveTo>
                      <a:pt x="10" y="0"/>
                    </a:moveTo>
                    <a:lnTo>
                      <a:pt x="10" y="2"/>
                    </a:lnTo>
                    <a:lnTo>
                      <a:pt x="13" y="7"/>
                    </a:lnTo>
                    <a:lnTo>
                      <a:pt x="17" y="15"/>
                    </a:lnTo>
                    <a:lnTo>
                      <a:pt x="25" y="26"/>
                    </a:lnTo>
                    <a:lnTo>
                      <a:pt x="31" y="38"/>
                    </a:lnTo>
                    <a:lnTo>
                      <a:pt x="40" y="51"/>
                    </a:lnTo>
                    <a:lnTo>
                      <a:pt x="44" y="59"/>
                    </a:lnTo>
                    <a:lnTo>
                      <a:pt x="48" y="66"/>
                    </a:lnTo>
                    <a:lnTo>
                      <a:pt x="53" y="74"/>
                    </a:lnTo>
                    <a:lnTo>
                      <a:pt x="57" y="82"/>
                    </a:lnTo>
                    <a:lnTo>
                      <a:pt x="61" y="89"/>
                    </a:lnTo>
                    <a:lnTo>
                      <a:pt x="67" y="97"/>
                    </a:lnTo>
                    <a:lnTo>
                      <a:pt x="70" y="104"/>
                    </a:lnTo>
                    <a:lnTo>
                      <a:pt x="74" y="114"/>
                    </a:lnTo>
                    <a:lnTo>
                      <a:pt x="78" y="121"/>
                    </a:lnTo>
                    <a:lnTo>
                      <a:pt x="84" y="127"/>
                    </a:lnTo>
                    <a:lnTo>
                      <a:pt x="88" y="135"/>
                    </a:lnTo>
                    <a:lnTo>
                      <a:pt x="93" y="142"/>
                    </a:lnTo>
                    <a:lnTo>
                      <a:pt x="99" y="156"/>
                    </a:lnTo>
                    <a:lnTo>
                      <a:pt x="107" y="167"/>
                    </a:lnTo>
                    <a:lnTo>
                      <a:pt x="112" y="177"/>
                    </a:lnTo>
                    <a:lnTo>
                      <a:pt x="118" y="184"/>
                    </a:lnTo>
                    <a:lnTo>
                      <a:pt x="110" y="192"/>
                    </a:lnTo>
                    <a:lnTo>
                      <a:pt x="103" y="179"/>
                    </a:lnTo>
                    <a:lnTo>
                      <a:pt x="95" y="167"/>
                    </a:lnTo>
                    <a:lnTo>
                      <a:pt x="89" y="156"/>
                    </a:lnTo>
                    <a:lnTo>
                      <a:pt x="82" y="146"/>
                    </a:lnTo>
                    <a:lnTo>
                      <a:pt x="74" y="131"/>
                    </a:lnTo>
                    <a:lnTo>
                      <a:pt x="69" y="121"/>
                    </a:lnTo>
                    <a:lnTo>
                      <a:pt x="61" y="106"/>
                    </a:lnTo>
                    <a:lnTo>
                      <a:pt x="53" y="97"/>
                    </a:lnTo>
                    <a:lnTo>
                      <a:pt x="48" y="82"/>
                    </a:lnTo>
                    <a:lnTo>
                      <a:pt x="40" y="72"/>
                    </a:lnTo>
                    <a:lnTo>
                      <a:pt x="32" y="57"/>
                    </a:lnTo>
                    <a:lnTo>
                      <a:pt x="27" y="47"/>
                    </a:lnTo>
                    <a:lnTo>
                      <a:pt x="19" y="34"/>
                    </a:lnTo>
                    <a:lnTo>
                      <a:pt x="11" y="23"/>
                    </a:lnTo>
                    <a:lnTo>
                      <a:pt x="6" y="11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Freeform 271"/>
              <p:cNvSpPr>
                <a:spLocks/>
              </p:cNvSpPr>
              <p:nvPr/>
            </p:nvSpPr>
            <p:spPr bwMode="auto">
              <a:xfrm>
                <a:off x="338" y="3890"/>
                <a:ext cx="58" cy="97"/>
              </a:xfrm>
              <a:custGeom>
                <a:avLst/>
                <a:gdLst>
                  <a:gd name="T0" fmla="*/ 4 w 116"/>
                  <a:gd name="T1" fmla="*/ 0 h 194"/>
                  <a:gd name="T2" fmla="*/ 5 w 116"/>
                  <a:gd name="T3" fmla="*/ 1 h 194"/>
                  <a:gd name="T4" fmla="*/ 7 w 116"/>
                  <a:gd name="T5" fmla="*/ 4 h 194"/>
                  <a:gd name="T6" fmla="*/ 9 w 116"/>
                  <a:gd name="T7" fmla="*/ 9 h 194"/>
                  <a:gd name="T8" fmla="*/ 13 w 116"/>
                  <a:gd name="T9" fmla="*/ 15 h 194"/>
                  <a:gd name="T10" fmla="*/ 14 w 116"/>
                  <a:gd name="T11" fmla="*/ 16 h 194"/>
                  <a:gd name="T12" fmla="*/ 16 w 116"/>
                  <a:gd name="T13" fmla="*/ 19 h 194"/>
                  <a:gd name="T14" fmla="*/ 18 w 116"/>
                  <a:gd name="T15" fmla="*/ 23 h 194"/>
                  <a:gd name="T16" fmla="*/ 20 w 116"/>
                  <a:gd name="T17" fmla="*/ 27 h 194"/>
                  <a:gd name="T18" fmla="*/ 22 w 116"/>
                  <a:gd name="T19" fmla="*/ 31 h 194"/>
                  <a:gd name="T20" fmla="*/ 24 w 116"/>
                  <a:gd name="T21" fmla="*/ 34 h 194"/>
                  <a:gd name="T22" fmla="*/ 27 w 116"/>
                  <a:gd name="T23" fmla="*/ 38 h 194"/>
                  <a:gd name="T24" fmla="*/ 29 w 116"/>
                  <a:gd name="T25" fmla="*/ 43 h 194"/>
                  <a:gd name="T26" fmla="*/ 31 w 116"/>
                  <a:gd name="T27" fmla="*/ 46 h 194"/>
                  <a:gd name="T28" fmla="*/ 33 w 116"/>
                  <a:gd name="T29" fmla="*/ 50 h 194"/>
                  <a:gd name="T30" fmla="*/ 36 w 116"/>
                  <a:gd name="T31" fmla="*/ 53 h 194"/>
                  <a:gd name="T32" fmla="*/ 38 w 116"/>
                  <a:gd name="T33" fmla="*/ 58 h 194"/>
                  <a:gd name="T34" fmla="*/ 39 w 116"/>
                  <a:gd name="T35" fmla="*/ 62 h 194"/>
                  <a:gd name="T36" fmla="*/ 41 w 116"/>
                  <a:gd name="T37" fmla="*/ 66 h 194"/>
                  <a:gd name="T38" fmla="*/ 44 w 116"/>
                  <a:gd name="T39" fmla="*/ 69 h 194"/>
                  <a:gd name="T40" fmla="*/ 47 w 116"/>
                  <a:gd name="T41" fmla="*/ 73 h 194"/>
                  <a:gd name="T42" fmla="*/ 50 w 116"/>
                  <a:gd name="T43" fmla="*/ 79 h 194"/>
                  <a:gd name="T44" fmla="*/ 54 w 116"/>
                  <a:gd name="T45" fmla="*/ 85 h 194"/>
                  <a:gd name="T46" fmla="*/ 56 w 116"/>
                  <a:gd name="T47" fmla="*/ 90 h 194"/>
                  <a:gd name="T48" fmla="*/ 58 w 116"/>
                  <a:gd name="T49" fmla="*/ 93 h 194"/>
                  <a:gd name="T50" fmla="*/ 56 w 116"/>
                  <a:gd name="T51" fmla="*/ 97 h 194"/>
                  <a:gd name="T52" fmla="*/ 52 w 116"/>
                  <a:gd name="T53" fmla="*/ 92 h 194"/>
                  <a:gd name="T54" fmla="*/ 48 w 116"/>
                  <a:gd name="T55" fmla="*/ 86 h 194"/>
                  <a:gd name="T56" fmla="*/ 44 w 116"/>
                  <a:gd name="T57" fmla="*/ 80 h 194"/>
                  <a:gd name="T58" fmla="*/ 41 w 116"/>
                  <a:gd name="T59" fmla="*/ 74 h 194"/>
                  <a:gd name="T60" fmla="*/ 38 w 116"/>
                  <a:gd name="T61" fmla="*/ 68 h 194"/>
                  <a:gd name="T62" fmla="*/ 34 w 116"/>
                  <a:gd name="T63" fmla="*/ 62 h 194"/>
                  <a:gd name="T64" fmla="*/ 30 w 116"/>
                  <a:gd name="T65" fmla="*/ 55 h 194"/>
                  <a:gd name="T66" fmla="*/ 27 w 116"/>
                  <a:gd name="T67" fmla="*/ 50 h 194"/>
                  <a:gd name="T68" fmla="*/ 23 w 116"/>
                  <a:gd name="T69" fmla="*/ 43 h 194"/>
                  <a:gd name="T70" fmla="*/ 19 w 116"/>
                  <a:gd name="T71" fmla="*/ 37 h 194"/>
                  <a:gd name="T72" fmla="*/ 16 w 116"/>
                  <a:gd name="T73" fmla="*/ 31 h 194"/>
                  <a:gd name="T74" fmla="*/ 13 w 116"/>
                  <a:gd name="T75" fmla="*/ 25 h 194"/>
                  <a:gd name="T76" fmla="*/ 9 w 116"/>
                  <a:gd name="T77" fmla="*/ 19 h 194"/>
                  <a:gd name="T78" fmla="*/ 6 w 116"/>
                  <a:gd name="T79" fmla="*/ 13 h 194"/>
                  <a:gd name="T80" fmla="*/ 2 w 116"/>
                  <a:gd name="T81" fmla="*/ 8 h 194"/>
                  <a:gd name="T82" fmla="*/ 0 w 116"/>
                  <a:gd name="T83" fmla="*/ 2 h 194"/>
                  <a:gd name="T84" fmla="*/ 2 w 116"/>
                  <a:gd name="T85" fmla="*/ 1 h 194"/>
                  <a:gd name="T86" fmla="*/ 4 w 116"/>
                  <a:gd name="T87" fmla="*/ 0 h 194"/>
                  <a:gd name="T88" fmla="*/ 4 w 116"/>
                  <a:gd name="T89" fmla="*/ 0 h 19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6" h="194">
                    <a:moveTo>
                      <a:pt x="8" y="0"/>
                    </a:moveTo>
                    <a:lnTo>
                      <a:pt x="10" y="2"/>
                    </a:lnTo>
                    <a:lnTo>
                      <a:pt x="14" y="8"/>
                    </a:lnTo>
                    <a:lnTo>
                      <a:pt x="18" y="17"/>
                    </a:lnTo>
                    <a:lnTo>
                      <a:pt x="25" y="29"/>
                    </a:lnTo>
                    <a:lnTo>
                      <a:pt x="27" y="32"/>
                    </a:lnTo>
                    <a:lnTo>
                      <a:pt x="31" y="38"/>
                    </a:lnTo>
                    <a:lnTo>
                      <a:pt x="35" y="46"/>
                    </a:lnTo>
                    <a:lnTo>
                      <a:pt x="40" y="53"/>
                    </a:lnTo>
                    <a:lnTo>
                      <a:pt x="44" y="61"/>
                    </a:lnTo>
                    <a:lnTo>
                      <a:pt x="48" y="68"/>
                    </a:lnTo>
                    <a:lnTo>
                      <a:pt x="54" y="76"/>
                    </a:lnTo>
                    <a:lnTo>
                      <a:pt x="57" y="86"/>
                    </a:lnTo>
                    <a:lnTo>
                      <a:pt x="61" y="91"/>
                    </a:lnTo>
                    <a:lnTo>
                      <a:pt x="65" y="99"/>
                    </a:lnTo>
                    <a:lnTo>
                      <a:pt x="71" y="106"/>
                    </a:lnTo>
                    <a:lnTo>
                      <a:pt x="75" y="116"/>
                    </a:lnTo>
                    <a:lnTo>
                      <a:pt x="78" y="124"/>
                    </a:lnTo>
                    <a:lnTo>
                      <a:pt x="82" y="131"/>
                    </a:lnTo>
                    <a:lnTo>
                      <a:pt x="88" y="137"/>
                    </a:lnTo>
                    <a:lnTo>
                      <a:pt x="94" y="145"/>
                    </a:lnTo>
                    <a:lnTo>
                      <a:pt x="99" y="158"/>
                    </a:lnTo>
                    <a:lnTo>
                      <a:pt x="107" y="169"/>
                    </a:lnTo>
                    <a:lnTo>
                      <a:pt x="111" y="179"/>
                    </a:lnTo>
                    <a:lnTo>
                      <a:pt x="116" y="186"/>
                    </a:lnTo>
                    <a:lnTo>
                      <a:pt x="111" y="194"/>
                    </a:lnTo>
                    <a:lnTo>
                      <a:pt x="103" y="183"/>
                    </a:lnTo>
                    <a:lnTo>
                      <a:pt x="96" y="171"/>
                    </a:lnTo>
                    <a:lnTo>
                      <a:pt x="88" y="160"/>
                    </a:lnTo>
                    <a:lnTo>
                      <a:pt x="82" y="148"/>
                    </a:lnTo>
                    <a:lnTo>
                      <a:pt x="75" y="135"/>
                    </a:lnTo>
                    <a:lnTo>
                      <a:pt x="67" y="124"/>
                    </a:lnTo>
                    <a:lnTo>
                      <a:pt x="59" y="110"/>
                    </a:lnTo>
                    <a:lnTo>
                      <a:pt x="54" y="99"/>
                    </a:lnTo>
                    <a:lnTo>
                      <a:pt x="46" y="86"/>
                    </a:lnTo>
                    <a:lnTo>
                      <a:pt x="38" y="74"/>
                    </a:lnTo>
                    <a:lnTo>
                      <a:pt x="31" y="61"/>
                    </a:lnTo>
                    <a:lnTo>
                      <a:pt x="25" y="49"/>
                    </a:lnTo>
                    <a:lnTo>
                      <a:pt x="18" y="38"/>
                    </a:lnTo>
                    <a:lnTo>
                      <a:pt x="12" y="25"/>
                    </a:lnTo>
                    <a:lnTo>
                      <a:pt x="4" y="15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Freeform 272"/>
              <p:cNvSpPr>
                <a:spLocks/>
              </p:cNvSpPr>
              <p:nvPr/>
            </p:nvSpPr>
            <p:spPr bwMode="auto">
              <a:xfrm>
                <a:off x="311" y="3904"/>
                <a:ext cx="59" cy="96"/>
              </a:xfrm>
              <a:custGeom>
                <a:avLst/>
                <a:gdLst>
                  <a:gd name="T0" fmla="*/ 4 w 118"/>
                  <a:gd name="T1" fmla="*/ 0 h 192"/>
                  <a:gd name="T2" fmla="*/ 5 w 118"/>
                  <a:gd name="T3" fmla="*/ 0 h 192"/>
                  <a:gd name="T4" fmla="*/ 7 w 118"/>
                  <a:gd name="T5" fmla="*/ 4 h 192"/>
                  <a:gd name="T6" fmla="*/ 9 w 118"/>
                  <a:gd name="T7" fmla="*/ 8 h 192"/>
                  <a:gd name="T8" fmla="*/ 13 w 118"/>
                  <a:gd name="T9" fmla="*/ 13 h 192"/>
                  <a:gd name="T10" fmla="*/ 14 w 118"/>
                  <a:gd name="T11" fmla="*/ 16 h 192"/>
                  <a:gd name="T12" fmla="*/ 16 w 118"/>
                  <a:gd name="T13" fmla="*/ 19 h 192"/>
                  <a:gd name="T14" fmla="*/ 18 w 118"/>
                  <a:gd name="T15" fmla="*/ 23 h 192"/>
                  <a:gd name="T16" fmla="*/ 19 w 118"/>
                  <a:gd name="T17" fmla="*/ 27 h 192"/>
                  <a:gd name="T18" fmla="*/ 21 w 118"/>
                  <a:gd name="T19" fmla="*/ 29 h 192"/>
                  <a:gd name="T20" fmla="*/ 24 w 118"/>
                  <a:gd name="T21" fmla="*/ 33 h 192"/>
                  <a:gd name="T22" fmla="*/ 27 w 118"/>
                  <a:gd name="T23" fmla="*/ 37 h 192"/>
                  <a:gd name="T24" fmla="*/ 29 w 118"/>
                  <a:gd name="T25" fmla="*/ 42 h 192"/>
                  <a:gd name="T26" fmla="*/ 31 w 118"/>
                  <a:gd name="T27" fmla="*/ 46 h 192"/>
                  <a:gd name="T28" fmla="*/ 34 w 118"/>
                  <a:gd name="T29" fmla="*/ 49 h 192"/>
                  <a:gd name="T30" fmla="*/ 36 w 118"/>
                  <a:gd name="T31" fmla="*/ 52 h 192"/>
                  <a:gd name="T32" fmla="*/ 37 w 118"/>
                  <a:gd name="T33" fmla="*/ 57 h 192"/>
                  <a:gd name="T34" fmla="*/ 39 w 118"/>
                  <a:gd name="T35" fmla="*/ 61 h 192"/>
                  <a:gd name="T36" fmla="*/ 42 w 118"/>
                  <a:gd name="T37" fmla="*/ 65 h 192"/>
                  <a:gd name="T38" fmla="*/ 44 w 118"/>
                  <a:gd name="T39" fmla="*/ 68 h 192"/>
                  <a:gd name="T40" fmla="*/ 47 w 118"/>
                  <a:gd name="T41" fmla="*/ 72 h 192"/>
                  <a:gd name="T42" fmla="*/ 50 w 118"/>
                  <a:gd name="T43" fmla="*/ 78 h 192"/>
                  <a:gd name="T44" fmla="*/ 54 w 118"/>
                  <a:gd name="T45" fmla="*/ 85 h 192"/>
                  <a:gd name="T46" fmla="*/ 56 w 118"/>
                  <a:gd name="T47" fmla="*/ 88 h 192"/>
                  <a:gd name="T48" fmla="*/ 59 w 118"/>
                  <a:gd name="T49" fmla="*/ 93 h 192"/>
                  <a:gd name="T50" fmla="*/ 56 w 118"/>
                  <a:gd name="T51" fmla="*/ 96 h 192"/>
                  <a:gd name="T52" fmla="*/ 52 w 118"/>
                  <a:gd name="T53" fmla="*/ 89 h 192"/>
                  <a:gd name="T54" fmla="*/ 49 w 118"/>
                  <a:gd name="T55" fmla="*/ 85 h 192"/>
                  <a:gd name="T56" fmla="*/ 45 w 118"/>
                  <a:gd name="T57" fmla="*/ 79 h 192"/>
                  <a:gd name="T58" fmla="*/ 42 w 118"/>
                  <a:gd name="T59" fmla="*/ 73 h 192"/>
                  <a:gd name="T60" fmla="*/ 38 w 118"/>
                  <a:gd name="T61" fmla="*/ 67 h 192"/>
                  <a:gd name="T62" fmla="*/ 35 w 118"/>
                  <a:gd name="T63" fmla="*/ 61 h 192"/>
                  <a:gd name="T64" fmla="*/ 31 w 118"/>
                  <a:gd name="T65" fmla="*/ 54 h 192"/>
                  <a:gd name="T66" fmla="*/ 28 w 118"/>
                  <a:gd name="T67" fmla="*/ 48 h 192"/>
                  <a:gd name="T68" fmla="*/ 24 w 118"/>
                  <a:gd name="T69" fmla="*/ 42 h 192"/>
                  <a:gd name="T70" fmla="*/ 20 w 118"/>
                  <a:gd name="T71" fmla="*/ 35 h 192"/>
                  <a:gd name="T72" fmla="*/ 17 w 118"/>
                  <a:gd name="T73" fmla="*/ 29 h 192"/>
                  <a:gd name="T74" fmla="*/ 13 w 118"/>
                  <a:gd name="T75" fmla="*/ 24 h 192"/>
                  <a:gd name="T76" fmla="*/ 9 w 118"/>
                  <a:gd name="T77" fmla="*/ 17 h 192"/>
                  <a:gd name="T78" fmla="*/ 5 w 118"/>
                  <a:gd name="T79" fmla="*/ 12 h 192"/>
                  <a:gd name="T80" fmla="*/ 2 w 118"/>
                  <a:gd name="T81" fmla="*/ 7 h 192"/>
                  <a:gd name="T82" fmla="*/ 0 w 118"/>
                  <a:gd name="T83" fmla="*/ 2 h 192"/>
                  <a:gd name="T84" fmla="*/ 2 w 118"/>
                  <a:gd name="T85" fmla="*/ 0 h 192"/>
                  <a:gd name="T86" fmla="*/ 4 w 118"/>
                  <a:gd name="T87" fmla="*/ 0 h 192"/>
                  <a:gd name="T88" fmla="*/ 4 w 118"/>
                  <a:gd name="T89" fmla="*/ 0 h 1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8" h="192">
                    <a:moveTo>
                      <a:pt x="8" y="0"/>
                    </a:moveTo>
                    <a:lnTo>
                      <a:pt x="10" y="0"/>
                    </a:lnTo>
                    <a:lnTo>
                      <a:pt x="14" y="7"/>
                    </a:lnTo>
                    <a:lnTo>
                      <a:pt x="17" y="15"/>
                    </a:lnTo>
                    <a:lnTo>
                      <a:pt x="25" y="26"/>
                    </a:lnTo>
                    <a:lnTo>
                      <a:pt x="27" y="32"/>
                    </a:lnTo>
                    <a:lnTo>
                      <a:pt x="31" y="38"/>
                    </a:lnTo>
                    <a:lnTo>
                      <a:pt x="35" y="45"/>
                    </a:lnTo>
                    <a:lnTo>
                      <a:pt x="38" y="53"/>
                    </a:lnTo>
                    <a:lnTo>
                      <a:pt x="42" y="58"/>
                    </a:lnTo>
                    <a:lnTo>
                      <a:pt x="48" y="66"/>
                    </a:lnTo>
                    <a:lnTo>
                      <a:pt x="54" y="74"/>
                    </a:lnTo>
                    <a:lnTo>
                      <a:pt x="57" y="83"/>
                    </a:lnTo>
                    <a:lnTo>
                      <a:pt x="61" y="91"/>
                    </a:lnTo>
                    <a:lnTo>
                      <a:pt x="67" y="98"/>
                    </a:lnTo>
                    <a:lnTo>
                      <a:pt x="71" y="104"/>
                    </a:lnTo>
                    <a:lnTo>
                      <a:pt x="74" y="114"/>
                    </a:lnTo>
                    <a:lnTo>
                      <a:pt x="78" y="121"/>
                    </a:lnTo>
                    <a:lnTo>
                      <a:pt x="84" y="129"/>
                    </a:lnTo>
                    <a:lnTo>
                      <a:pt x="88" y="136"/>
                    </a:lnTo>
                    <a:lnTo>
                      <a:pt x="93" y="144"/>
                    </a:lnTo>
                    <a:lnTo>
                      <a:pt x="99" y="155"/>
                    </a:lnTo>
                    <a:lnTo>
                      <a:pt x="107" y="169"/>
                    </a:lnTo>
                    <a:lnTo>
                      <a:pt x="112" y="176"/>
                    </a:lnTo>
                    <a:lnTo>
                      <a:pt x="118" y="186"/>
                    </a:lnTo>
                    <a:lnTo>
                      <a:pt x="111" y="192"/>
                    </a:lnTo>
                    <a:lnTo>
                      <a:pt x="103" y="178"/>
                    </a:lnTo>
                    <a:lnTo>
                      <a:pt x="97" y="169"/>
                    </a:lnTo>
                    <a:lnTo>
                      <a:pt x="90" y="157"/>
                    </a:lnTo>
                    <a:lnTo>
                      <a:pt x="84" y="146"/>
                    </a:lnTo>
                    <a:lnTo>
                      <a:pt x="76" y="133"/>
                    </a:lnTo>
                    <a:lnTo>
                      <a:pt x="69" y="121"/>
                    </a:lnTo>
                    <a:lnTo>
                      <a:pt x="61" y="108"/>
                    </a:lnTo>
                    <a:lnTo>
                      <a:pt x="55" y="96"/>
                    </a:lnTo>
                    <a:lnTo>
                      <a:pt x="48" y="83"/>
                    </a:lnTo>
                    <a:lnTo>
                      <a:pt x="40" y="70"/>
                    </a:lnTo>
                    <a:lnTo>
                      <a:pt x="33" y="58"/>
                    </a:lnTo>
                    <a:lnTo>
                      <a:pt x="25" y="47"/>
                    </a:lnTo>
                    <a:lnTo>
                      <a:pt x="17" y="34"/>
                    </a:lnTo>
                    <a:lnTo>
                      <a:pt x="10" y="24"/>
                    </a:lnTo>
                    <a:lnTo>
                      <a:pt x="4" y="13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7" name="Freeform 273"/>
              <p:cNvSpPr>
                <a:spLocks/>
              </p:cNvSpPr>
              <p:nvPr/>
            </p:nvSpPr>
            <p:spPr bwMode="auto">
              <a:xfrm>
                <a:off x="286" y="3915"/>
                <a:ext cx="59" cy="95"/>
              </a:xfrm>
              <a:custGeom>
                <a:avLst/>
                <a:gdLst>
                  <a:gd name="T0" fmla="*/ 4 w 118"/>
                  <a:gd name="T1" fmla="*/ 0 h 191"/>
                  <a:gd name="T2" fmla="*/ 5 w 118"/>
                  <a:gd name="T3" fmla="*/ 0 h 191"/>
                  <a:gd name="T4" fmla="*/ 7 w 118"/>
                  <a:gd name="T5" fmla="*/ 4 h 191"/>
                  <a:gd name="T6" fmla="*/ 9 w 118"/>
                  <a:gd name="T7" fmla="*/ 8 h 191"/>
                  <a:gd name="T8" fmla="*/ 13 w 118"/>
                  <a:gd name="T9" fmla="*/ 13 h 191"/>
                  <a:gd name="T10" fmla="*/ 14 w 118"/>
                  <a:gd name="T11" fmla="*/ 16 h 191"/>
                  <a:gd name="T12" fmla="*/ 15 w 118"/>
                  <a:gd name="T13" fmla="*/ 19 h 191"/>
                  <a:gd name="T14" fmla="*/ 17 w 118"/>
                  <a:gd name="T15" fmla="*/ 23 h 191"/>
                  <a:gd name="T16" fmla="*/ 19 w 118"/>
                  <a:gd name="T17" fmla="*/ 27 h 191"/>
                  <a:gd name="T18" fmla="*/ 21 w 118"/>
                  <a:gd name="T19" fmla="*/ 30 h 191"/>
                  <a:gd name="T20" fmla="*/ 24 w 118"/>
                  <a:gd name="T21" fmla="*/ 33 h 191"/>
                  <a:gd name="T22" fmla="*/ 27 w 118"/>
                  <a:gd name="T23" fmla="*/ 37 h 191"/>
                  <a:gd name="T24" fmla="*/ 29 w 118"/>
                  <a:gd name="T25" fmla="*/ 42 h 191"/>
                  <a:gd name="T26" fmla="*/ 31 w 118"/>
                  <a:gd name="T27" fmla="*/ 46 h 191"/>
                  <a:gd name="T28" fmla="*/ 33 w 118"/>
                  <a:gd name="T29" fmla="*/ 49 h 191"/>
                  <a:gd name="T30" fmla="*/ 35 w 118"/>
                  <a:gd name="T31" fmla="*/ 53 h 191"/>
                  <a:gd name="T32" fmla="*/ 37 w 118"/>
                  <a:gd name="T33" fmla="*/ 56 h 191"/>
                  <a:gd name="T34" fmla="*/ 39 w 118"/>
                  <a:gd name="T35" fmla="*/ 60 h 191"/>
                  <a:gd name="T36" fmla="*/ 42 w 118"/>
                  <a:gd name="T37" fmla="*/ 64 h 191"/>
                  <a:gd name="T38" fmla="*/ 44 w 118"/>
                  <a:gd name="T39" fmla="*/ 67 h 191"/>
                  <a:gd name="T40" fmla="*/ 47 w 118"/>
                  <a:gd name="T41" fmla="*/ 71 h 191"/>
                  <a:gd name="T42" fmla="*/ 50 w 118"/>
                  <a:gd name="T43" fmla="*/ 77 h 191"/>
                  <a:gd name="T44" fmla="*/ 53 w 118"/>
                  <a:gd name="T45" fmla="*/ 84 h 191"/>
                  <a:gd name="T46" fmla="*/ 56 w 118"/>
                  <a:gd name="T47" fmla="*/ 88 h 191"/>
                  <a:gd name="T48" fmla="*/ 59 w 118"/>
                  <a:gd name="T49" fmla="*/ 93 h 191"/>
                  <a:gd name="T50" fmla="*/ 54 w 118"/>
                  <a:gd name="T51" fmla="*/ 95 h 191"/>
                  <a:gd name="T52" fmla="*/ 52 w 118"/>
                  <a:gd name="T53" fmla="*/ 89 h 191"/>
                  <a:gd name="T54" fmla="*/ 48 w 118"/>
                  <a:gd name="T55" fmla="*/ 85 h 191"/>
                  <a:gd name="T56" fmla="*/ 44 w 118"/>
                  <a:gd name="T57" fmla="*/ 78 h 191"/>
                  <a:gd name="T58" fmla="*/ 41 w 118"/>
                  <a:gd name="T59" fmla="*/ 72 h 191"/>
                  <a:gd name="T60" fmla="*/ 37 w 118"/>
                  <a:gd name="T61" fmla="*/ 67 h 191"/>
                  <a:gd name="T62" fmla="*/ 33 w 118"/>
                  <a:gd name="T63" fmla="*/ 60 h 191"/>
                  <a:gd name="T64" fmla="*/ 30 w 118"/>
                  <a:gd name="T65" fmla="*/ 54 h 191"/>
                  <a:gd name="T66" fmla="*/ 27 w 118"/>
                  <a:gd name="T67" fmla="*/ 48 h 191"/>
                  <a:gd name="T68" fmla="*/ 23 w 118"/>
                  <a:gd name="T69" fmla="*/ 42 h 191"/>
                  <a:gd name="T70" fmla="*/ 19 w 118"/>
                  <a:gd name="T71" fmla="*/ 36 h 191"/>
                  <a:gd name="T72" fmla="*/ 16 w 118"/>
                  <a:gd name="T73" fmla="*/ 29 h 191"/>
                  <a:gd name="T74" fmla="*/ 13 w 118"/>
                  <a:gd name="T75" fmla="*/ 24 h 191"/>
                  <a:gd name="T76" fmla="*/ 9 w 118"/>
                  <a:gd name="T77" fmla="*/ 18 h 191"/>
                  <a:gd name="T78" fmla="*/ 6 w 118"/>
                  <a:gd name="T79" fmla="*/ 12 h 191"/>
                  <a:gd name="T80" fmla="*/ 2 w 118"/>
                  <a:gd name="T81" fmla="*/ 7 h 191"/>
                  <a:gd name="T82" fmla="*/ 0 w 118"/>
                  <a:gd name="T83" fmla="*/ 2 h 191"/>
                  <a:gd name="T84" fmla="*/ 2 w 118"/>
                  <a:gd name="T85" fmla="*/ 0 h 191"/>
                  <a:gd name="T86" fmla="*/ 4 w 118"/>
                  <a:gd name="T87" fmla="*/ 0 h 191"/>
                  <a:gd name="T88" fmla="*/ 4 w 118"/>
                  <a:gd name="T89" fmla="*/ 0 h 19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8" h="191">
                    <a:moveTo>
                      <a:pt x="8" y="0"/>
                    </a:moveTo>
                    <a:lnTo>
                      <a:pt x="9" y="0"/>
                    </a:lnTo>
                    <a:lnTo>
                      <a:pt x="13" y="8"/>
                    </a:lnTo>
                    <a:lnTo>
                      <a:pt x="17" y="16"/>
                    </a:lnTo>
                    <a:lnTo>
                      <a:pt x="25" y="27"/>
                    </a:lnTo>
                    <a:lnTo>
                      <a:pt x="27" y="33"/>
                    </a:lnTo>
                    <a:lnTo>
                      <a:pt x="30" y="38"/>
                    </a:lnTo>
                    <a:lnTo>
                      <a:pt x="34" y="46"/>
                    </a:lnTo>
                    <a:lnTo>
                      <a:pt x="38" y="54"/>
                    </a:lnTo>
                    <a:lnTo>
                      <a:pt x="42" y="61"/>
                    </a:lnTo>
                    <a:lnTo>
                      <a:pt x="47" y="67"/>
                    </a:lnTo>
                    <a:lnTo>
                      <a:pt x="53" y="75"/>
                    </a:lnTo>
                    <a:lnTo>
                      <a:pt x="57" y="84"/>
                    </a:lnTo>
                    <a:lnTo>
                      <a:pt x="61" y="92"/>
                    </a:lnTo>
                    <a:lnTo>
                      <a:pt x="66" y="99"/>
                    </a:lnTo>
                    <a:lnTo>
                      <a:pt x="70" y="107"/>
                    </a:lnTo>
                    <a:lnTo>
                      <a:pt x="74" y="113"/>
                    </a:lnTo>
                    <a:lnTo>
                      <a:pt x="78" y="120"/>
                    </a:lnTo>
                    <a:lnTo>
                      <a:pt x="84" y="128"/>
                    </a:lnTo>
                    <a:lnTo>
                      <a:pt x="87" y="135"/>
                    </a:lnTo>
                    <a:lnTo>
                      <a:pt x="93" y="143"/>
                    </a:lnTo>
                    <a:lnTo>
                      <a:pt x="99" y="154"/>
                    </a:lnTo>
                    <a:lnTo>
                      <a:pt x="106" y="168"/>
                    </a:lnTo>
                    <a:lnTo>
                      <a:pt x="112" y="177"/>
                    </a:lnTo>
                    <a:lnTo>
                      <a:pt x="118" y="187"/>
                    </a:lnTo>
                    <a:lnTo>
                      <a:pt x="108" y="191"/>
                    </a:lnTo>
                    <a:lnTo>
                      <a:pt x="103" y="179"/>
                    </a:lnTo>
                    <a:lnTo>
                      <a:pt x="95" y="170"/>
                    </a:lnTo>
                    <a:lnTo>
                      <a:pt x="87" y="156"/>
                    </a:lnTo>
                    <a:lnTo>
                      <a:pt x="82" y="145"/>
                    </a:lnTo>
                    <a:lnTo>
                      <a:pt x="74" y="134"/>
                    </a:lnTo>
                    <a:lnTo>
                      <a:pt x="66" y="120"/>
                    </a:lnTo>
                    <a:lnTo>
                      <a:pt x="59" y="109"/>
                    </a:lnTo>
                    <a:lnTo>
                      <a:pt x="53" y="97"/>
                    </a:lnTo>
                    <a:lnTo>
                      <a:pt x="46" y="84"/>
                    </a:lnTo>
                    <a:lnTo>
                      <a:pt x="38" y="73"/>
                    </a:lnTo>
                    <a:lnTo>
                      <a:pt x="32" y="59"/>
                    </a:lnTo>
                    <a:lnTo>
                      <a:pt x="25" y="48"/>
                    </a:lnTo>
                    <a:lnTo>
                      <a:pt x="17" y="37"/>
                    </a:lnTo>
                    <a:lnTo>
                      <a:pt x="11" y="25"/>
                    </a:lnTo>
                    <a:lnTo>
                      <a:pt x="4" y="1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8" name="Freeform 274"/>
              <p:cNvSpPr>
                <a:spLocks/>
              </p:cNvSpPr>
              <p:nvPr/>
            </p:nvSpPr>
            <p:spPr bwMode="auto">
              <a:xfrm>
                <a:off x="259" y="3923"/>
                <a:ext cx="58" cy="97"/>
              </a:xfrm>
              <a:custGeom>
                <a:avLst/>
                <a:gdLst>
                  <a:gd name="T0" fmla="*/ 4 w 116"/>
                  <a:gd name="T1" fmla="*/ 0 h 193"/>
                  <a:gd name="T2" fmla="*/ 4 w 116"/>
                  <a:gd name="T3" fmla="*/ 1 h 193"/>
                  <a:gd name="T4" fmla="*/ 6 w 116"/>
                  <a:gd name="T5" fmla="*/ 4 h 193"/>
                  <a:gd name="T6" fmla="*/ 8 w 116"/>
                  <a:gd name="T7" fmla="*/ 9 h 193"/>
                  <a:gd name="T8" fmla="*/ 12 w 116"/>
                  <a:gd name="T9" fmla="*/ 14 h 193"/>
                  <a:gd name="T10" fmla="*/ 12 w 116"/>
                  <a:gd name="T11" fmla="*/ 16 h 193"/>
                  <a:gd name="T12" fmla="*/ 14 w 116"/>
                  <a:gd name="T13" fmla="*/ 20 h 193"/>
                  <a:gd name="T14" fmla="*/ 16 w 116"/>
                  <a:gd name="T15" fmla="*/ 23 h 193"/>
                  <a:gd name="T16" fmla="*/ 19 w 116"/>
                  <a:gd name="T17" fmla="*/ 27 h 193"/>
                  <a:gd name="T18" fmla="*/ 21 w 116"/>
                  <a:gd name="T19" fmla="*/ 30 h 193"/>
                  <a:gd name="T20" fmla="*/ 23 w 116"/>
                  <a:gd name="T21" fmla="*/ 34 h 193"/>
                  <a:gd name="T22" fmla="*/ 26 w 116"/>
                  <a:gd name="T23" fmla="*/ 38 h 193"/>
                  <a:gd name="T24" fmla="*/ 29 w 116"/>
                  <a:gd name="T25" fmla="*/ 43 h 193"/>
                  <a:gd name="T26" fmla="*/ 31 w 116"/>
                  <a:gd name="T27" fmla="*/ 46 h 193"/>
                  <a:gd name="T28" fmla="*/ 32 w 116"/>
                  <a:gd name="T29" fmla="*/ 49 h 193"/>
                  <a:gd name="T30" fmla="*/ 34 w 116"/>
                  <a:gd name="T31" fmla="*/ 53 h 193"/>
                  <a:gd name="T32" fmla="*/ 37 w 116"/>
                  <a:gd name="T33" fmla="*/ 58 h 193"/>
                  <a:gd name="T34" fmla="*/ 39 w 116"/>
                  <a:gd name="T35" fmla="*/ 62 h 193"/>
                  <a:gd name="T36" fmla="*/ 41 w 116"/>
                  <a:gd name="T37" fmla="*/ 66 h 193"/>
                  <a:gd name="T38" fmla="*/ 43 w 116"/>
                  <a:gd name="T39" fmla="*/ 68 h 193"/>
                  <a:gd name="T40" fmla="*/ 46 w 116"/>
                  <a:gd name="T41" fmla="*/ 72 h 193"/>
                  <a:gd name="T42" fmla="*/ 49 w 116"/>
                  <a:gd name="T43" fmla="*/ 79 h 193"/>
                  <a:gd name="T44" fmla="*/ 52 w 116"/>
                  <a:gd name="T45" fmla="*/ 85 h 193"/>
                  <a:gd name="T46" fmla="*/ 55 w 116"/>
                  <a:gd name="T47" fmla="*/ 89 h 193"/>
                  <a:gd name="T48" fmla="*/ 58 w 116"/>
                  <a:gd name="T49" fmla="*/ 93 h 193"/>
                  <a:gd name="T50" fmla="*/ 54 w 116"/>
                  <a:gd name="T51" fmla="*/ 97 h 193"/>
                  <a:gd name="T52" fmla="*/ 50 w 116"/>
                  <a:gd name="T53" fmla="*/ 91 h 193"/>
                  <a:gd name="T54" fmla="*/ 48 w 116"/>
                  <a:gd name="T55" fmla="*/ 86 h 193"/>
                  <a:gd name="T56" fmla="*/ 44 w 116"/>
                  <a:gd name="T57" fmla="*/ 80 h 193"/>
                  <a:gd name="T58" fmla="*/ 41 w 116"/>
                  <a:gd name="T59" fmla="*/ 74 h 193"/>
                  <a:gd name="T60" fmla="*/ 37 w 116"/>
                  <a:gd name="T61" fmla="*/ 68 h 193"/>
                  <a:gd name="T62" fmla="*/ 33 w 116"/>
                  <a:gd name="T63" fmla="*/ 62 h 193"/>
                  <a:gd name="T64" fmla="*/ 30 w 116"/>
                  <a:gd name="T65" fmla="*/ 55 h 193"/>
                  <a:gd name="T66" fmla="*/ 27 w 116"/>
                  <a:gd name="T67" fmla="*/ 49 h 193"/>
                  <a:gd name="T68" fmla="*/ 23 w 116"/>
                  <a:gd name="T69" fmla="*/ 43 h 193"/>
                  <a:gd name="T70" fmla="*/ 19 w 116"/>
                  <a:gd name="T71" fmla="*/ 37 h 193"/>
                  <a:gd name="T72" fmla="*/ 15 w 116"/>
                  <a:gd name="T73" fmla="*/ 30 h 193"/>
                  <a:gd name="T74" fmla="*/ 12 w 116"/>
                  <a:gd name="T75" fmla="*/ 25 h 193"/>
                  <a:gd name="T76" fmla="*/ 9 w 116"/>
                  <a:gd name="T77" fmla="*/ 19 h 193"/>
                  <a:gd name="T78" fmla="*/ 6 w 116"/>
                  <a:gd name="T79" fmla="*/ 12 h 193"/>
                  <a:gd name="T80" fmla="*/ 2 w 116"/>
                  <a:gd name="T81" fmla="*/ 8 h 193"/>
                  <a:gd name="T82" fmla="*/ 0 w 116"/>
                  <a:gd name="T83" fmla="*/ 2 h 193"/>
                  <a:gd name="T84" fmla="*/ 2 w 116"/>
                  <a:gd name="T85" fmla="*/ 1 h 193"/>
                  <a:gd name="T86" fmla="*/ 4 w 116"/>
                  <a:gd name="T87" fmla="*/ 0 h 193"/>
                  <a:gd name="T88" fmla="*/ 4 w 116"/>
                  <a:gd name="T89" fmla="*/ 0 h 19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6" h="193">
                    <a:moveTo>
                      <a:pt x="7" y="0"/>
                    </a:moveTo>
                    <a:lnTo>
                      <a:pt x="7" y="1"/>
                    </a:lnTo>
                    <a:lnTo>
                      <a:pt x="11" y="7"/>
                    </a:lnTo>
                    <a:lnTo>
                      <a:pt x="15" y="17"/>
                    </a:lnTo>
                    <a:lnTo>
                      <a:pt x="23" y="28"/>
                    </a:lnTo>
                    <a:lnTo>
                      <a:pt x="24" y="32"/>
                    </a:lnTo>
                    <a:lnTo>
                      <a:pt x="28" y="39"/>
                    </a:lnTo>
                    <a:lnTo>
                      <a:pt x="32" y="45"/>
                    </a:lnTo>
                    <a:lnTo>
                      <a:pt x="38" y="53"/>
                    </a:lnTo>
                    <a:lnTo>
                      <a:pt x="42" y="60"/>
                    </a:lnTo>
                    <a:lnTo>
                      <a:pt x="45" y="68"/>
                    </a:lnTo>
                    <a:lnTo>
                      <a:pt x="51" y="76"/>
                    </a:lnTo>
                    <a:lnTo>
                      <a:pt x="57" y="85"/>
                    </a:lnTo>
                    <a:lnTo>
                      <a:pt x="61" y="91"/>
                    </a:lnTo>
                    <a:lnTo>
                      <a:pt x="64" y="98"/>
                    </a:lnTo>
                    <a:lnTo>
                      <a:pt x="68" y="106"/>
                    </a:lnTo>
                    <a:lnTo>
                      <a:pt x="74" y="116"/>
                    </a:lnTo>
                    <a:lnTo>
                      <a:pt x="78" y="123"/>
                    </a:lnTo>
                    <a:lnTo>
                      <a:pt x="81" y="131"/>
                    </a:lnTo>
                    <a:lnTo>
                      <a:pt x="85" y="136"/>
                    </a:lnTo>
                    <a:lnTo>
                      <a:pt x="91" y="144"/>
                    </a:lnTo>
                    <a:lnTo>
                      <a:pt x="97" y="157"/>
                    </a:lnTo>
                    <a:lnTo>
                      <a:pt x="104" y="169"/>
                    </a:lnTo>
                    <a:lnTo>
                      <a:pt x="110" y="178"/>
                    </a:lnTo>
                    <a:lnTo>
                      <a:pt x="116" y="186"/>
                    </a:lnTo>
                    <a:lnTo>
                      <a:pt x="108" y="193"/>
                    </a:lnTo>
                    <a:lnTo>
                      <a:pt x="100" y="182"/>
                    </a:lnTo>
                    <a:lnTo>
                      <a:pt x="95" y="171"/>
                    </a:lnTo>
                    <a:lnTo>
                      <a:pt x="87" y="159"/>
                    </a:lnTo>
                    <a:lnTo>
                      <a:pt x="81" y="148"/>
                    </a:lnTo>
                    <a:lnTo>
                      <a:pt x="74" y="135"/>
                    </a:lnTo>
                    <a:lnTo>
                      <a:pt x="66" y="123"/>
                    </a:lnTo>
                    <a:lnTo>
                      <a:pt x="59" y="110"/>
                    </a:lnTo>
                    <a:lnTo>
                      <a:pt x="53" y="98"/>
                    </a:lnTo>
                    <a:lnTo>
                      <a:pt x="45" y="85"/>
                    </a:lnTo>
                    <a:lnTo>
                      <a:pt x="38" y="74"/>
                    </a:lnTo>
                    <a:lnTo>
                      <a:pt x="30" y="60"/>
                    </a:lnTo>
                    <a:lnTo>
                      <a:pt x="24" y="49"/>
                    </a:lnTo>
                    <a:lnTo>
                      <a:pt x="17" y="38"/>
                    </a:lnTo>
                    <a:lnTo>
                      <a:pt x="11" y="24"/>
                    </a:lnTo>
                    <a:lnTo>
                      <a:pt x="3" y="15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9" name="Freeform 275"/>
              <p:cNvSpPr>
                <a:spLocks/>
              </p:cNvSpPr>
              <p:nvPr/>
            </p:nvSpPr>
            <p:spPr bwMode="auto">
              <a:xfrm>
                <a:off x="233" y="3923"/>
                <a:ext cx="48" cy="112"/>
              </a:xfrm>
              <a:custGeom>
                <a:avLst/>
                <a:gdLst>
                  <a:gd name="T0" fmla="*/ 4 w 97"/>
                  <a:gd name="T1" fmla="*/ 0 h 224"/>
                  <a:gd name="T2" fmla="*/ 4 w 97"/>
                  <a:gd name="T3" fmla="*/ 2 h 224"/>
                  <a:gd name="T4" fmla="*/ 6 w 97"/>
                  <a:gd name="T5" fmla="*/ 6 h 224"/>
                  <a:gd name="T6" fmla="*/ 8 w 97"/>
                  <a:gd name="T7" fmla="*/ 10 h 224"/>
                  <a:gd name="T8" fmla="*/ 10 w 97"/>
                  <a:gd name="T9" fmla="*/ 16 h 224"/>
                  <a:gd name="T10" fmla="*/ 11 w 97"/>
                  <a:gd name="T11" fmla="*/ 20 h 224"/>
                  <a:gd name="T12" fmla="*/ 13 w 97"/>
                  <a:gd name="T13" fmla="*/ 23 h 224"/>
                  <a:gd name="T14" fmla="*/ 15 w 97"/>
                  <a:gd name="T15" fmla="*/ 27 h 224"/>
                  <a:gd name="T16" fmla="*/ 16 w 97"/>
                  <a:gd name="T17" fmla="*/ 31 h 224"/>
                  <a:gd name="T18" fmla="*/ 18 w 97"/>
                  <a:gd name="T19" fmla="*/ 35 h 224"/>
                  <a:gd name="T20" fmla="*/ 20 w 97"/>
                  <a:gd name="T21" fmla="*/ 40 h 224"/>
                  <a:gd name="T22" fmla="*/ 22 w 97"/>
                  <a:gd name="T23" fmla="*/ 45 h 224"/>
                  <a:gd name="T24" fmla="*/ 24 w 97"/>
                  <a:gd name="T25" fmla="*/ 49 h 224"/>
                  <a:gd name="T26" fmla="*/ 26 w 97"/>
                  <a:gd name="T27" fmla="*/ 53 h 224"/>
                  <a:gd name="T28" fmla="*/ 27 w 97"/>
                  <a:gd name="T29" fmla="*/ 58 h 224"/>
                  <a:gd name="T30" fmla="*/ 28 w 97"/>
                  <a:gd name="T31" fmla="*/ 62 h 224"/>
                  <a:gd name="T32" fmla="*/ 30 w 97"/>
                  <a:gd name="T33" fmla="*/ 67 h 224"/>
                  <a:gd name="T34" fmla="*/ 32 w 97"/>
                  <a:gd name="T35" fmla="*/ 70 h 224"/>
                  <a:gd name="T36" fmla="*/ 34 w 97"/>
                  <a:gd name="T37" fmla="*/ 75 h 224"/>
                  <a:gd name="T38" fmla="*/ 36 w 97"/>
                  <a:gd name="T39" fmla="*/ 80 h 224"/>
                  <a:gd name="T40" fmla="*/ 38 w 97"/>
                  <a:gd name="T41" fmla="*/ 85 h 224"/>
                  <a:gd name="T42" fmla="*/ 39 w 97"/>
                  <a:gd name="T43" fmla="*/ 87 h 224"/>
                  <a:gd name="T44" fmla="*/ 41 w 97"/>
                  <a:gd name="T45" fmla="*/ 91 h 224"/>
                  <a:gd name="T46" fmla="*/ 42 w 97"/>
                  <a:gd name="T47" fmla="*/ 94 h 224"/>
                  <a:gd name="T48" fmla="*/ 44 w 97"/>
                  <a:gd name="T49" fmla="*/ 98 h 224"/>
                  <a:gd name="T50" fmla="*/ 46 w 97"/>
                  <a:gd name="T51" fmla="*/ 104 h 224"/>
                  <a:gd name="T52" fmla="*/ 48 w 97"/>
                  <a:gd name="T53" fmla="*/ 108 h 224"/>
                  <a:gd name="T54" fmla="*/ 45 w 97"/>
                  <a:gd name="T55" fmla="*/ 112 h 224"/>
                  <a:gd name="T56" fmla="*/ 43 w 97"/>
                  <a:gd name="T57" fmla="*/ 108 h 224"/>
                  <a:gd name="T58" fmla="*/ 41 w 97"/>
                  <a:gd name="T59" fmla="*/ 106 h 224"/>
                  <a:gd name="T60" fmla="*/ 40 w 97"/>
                  <a:gd name="T61" fmla="*/ 102 h 224"/>
                  <a:gd name="T62" fmla="*/ 39 w 97"/>
                  <a:gd name="T63" fmla="*/ 99 h 224"/>
                  <a:gd name="T64" fmla="*/ 37 w 97"/>
                  <a:gd name="T65" fmla="*/ 95 h 224"/>
                  <a:gd name="T66" fmla="*/ 36 w 97"/>
                  <a:gd name="T67" fmla="*/ 92 h 224"/>
                  <a:gd name="T68" fmla="*/ 34 w 97"/>
                  <a:gd name="T69" fmla="*/ 88 h 224"/>
                  <a:gd name="T70" fmla="*/ 33 w 97"/>
                  <a:gd name="T71" fmla="*/ 85 h 224"/>
                  <a:gd name="T72" fmla="*/ 31 w 97"/>
                  <a:gd name="T73" fmla="*/ 81 h 224"/>
                  <a:gd name="T74" fmla="*/ 30 w 97"/>
                  <a:gd name="T75" fmla="*/ 78 h 224"/>
                  <a:gd name="T76" fmla="*/ 28 w 97"/>
                  <a:gd name="T77" fmla="*/ 74 h 224"/>
                  <a:gd name="T78" fmla="*/ 27 w 97"/>
                  <a:gd name="T79" fmla="*/ 70 h 224"/>
                  <a:gd name="T80" fmla="*/ 26 w 97"/>
                  <a:gd name="T81" fmla="*/ 68 h 224"/>
                  <a:gd name="T82" fmla="*/ 24 w 97"/>
                  <a:gd name="T83" fmla="*/ 64 h 224"/>
                  <a:gd name="T84" fmla="*/ 23 w 97"/>
                  <a:gd name="T85" fmla="*/ 60 h 224"/>
                  <a:gd name="T86" fmla="*/ 22 w 97"/>
                  <a:gd name="T87" fmla="*/ 57 h 224"/>
                  <a:gd name="T88" fmla="*/ 20 w 97"/>
                  <a:gd name="T89" fmla="*/ 53 h 224"/>
                  <a:gd name="T90" fmla="*/ 18 w 97"/>
                  <a:gd name="T91" fmla="*/ 49 h 224"/>
                  <a:gd name="T92" fmla="*/ 16 w 97"/>
                  <a:gd name="T93" fmla="*/ 46 h 224"/>
                  <a:gd name="T94" fmla="*/ 15 w 97"/>
                  <a:gd name="T95" fmla="*/ 42 h 224"/>
                  <a:gd name="T96" fmla="*/ 13 w 97"/>
                  <a:gd name="T97" fmla="*/ 38 h 224"/>
                  <a:gd name="T98" fmla="*/ 12 w 97"/>
                  <a:gd name="T99" fmla="*/ 34 h 224"/>
                  <a:gd name="T100" fmla="*/ 11 w 97"/>
                  <a:gd name="T101" fmla="*/ 30 h 224"/>
                  <a:gd name="T102" fmla="*/ 9 w 97"/>
                  <a:gd name="T103" fmla="*/ 28 h 224"/>
                  <a:gd name="T104" fmla="*/ 8 w 97"/>
                  <a:gd name="T105" fmla="*/ 24 h 224"/>
                  <a:gd name="T106" fmla="*/ 7 w 97"/>
                  <a:gd name="T107" fmla="*/ 20 h 224"/>
                  <a:gd name="T108" fmla="*/ 6 w 97"/>
                  <a:gd name="T109" fmla="*/ 17 h 224"/>
                  <a:gd name="T110" fmla="*/ 4 w 97"/>
                  <a:gd name="T111" fmla="*/ 14 h 224"/>
                  <a:gd name="T112" fmla="*/ 2 w 97"/>
                  <a:gd name="T113" fmla="*/ 8 h 224"/>
                  <a:gd name="T114" fmla="*/ 0 w 97"/>
                  <a:gd name="T115" fmla="*/ 2 h 224"/>
                  <a:gd name="T116" fmla="*/ 2 w 97"/>
                  <a:gd name="T117" fmla="*/ 1 h 224"/>
                  <a:gd name="T118" fmla="*/ 4 w 97"/>
                  <a:gd name="T119" fmla="*/ 0 h 224"/>
                  <a:gd name="T120" fmla="*/ 4 w 97"/>
                  <a:gd name="T121" fmla="*/ 0 h 2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97" h="224">
                    <a:moveTo>
                      <a:pt x="8" y="0"/>
                    </a:moveTo>
                    <a:lnTo>
                      <a:pt x="8" y="3"/>
                    </a:lnTo>
                    <a:lnTo>
                      <a:pt x="12" y="11"/>
                    </a:lnTo>
                    <a:lnTo>
                      <a:pt x="16" y="20"/>
                    </a:lnTo>
                    <a:lnTo>
                      <a:pt x="21" y="32"/>
                    </a:lnTo>
                    <a:lnTo>
                      <a:pt x="23" y="39"/>
                    </a:lnTo>
                    <a:lnTo>
                      <a:pt x="27" y="45"/>
                    </a:lnTo>
                    <a:lnTo>
                      <a:pt x="31" y="53"/>
                    </a:lnTo>
                    <a:lnTo>
                      <a:pt x="33" y="62"/>
                    </a:lnTo>
                    <a:lnTo>
                      <a:pt x="37" y="70"/>
                    </a:lnTo>
                    <a:lnTo>
                      <a:pt x="40" y="79"/>
                    </a:lnTo>
                    <a:lnTo>
                      <a:pt x="44" y="89"/>
                    </a:lnTo>
                    <a:lnTo>
                      <a:pt x="48" y="98"/>
                    </a:lnTo>
                    <a:lnTo>
                      <a:pt x="52" y="106"/>
                    </a:lnTo>
                    <a:lnTo>
                      <a:pt x="54" y="116"/>
                    </a:lnTo>
                    <a:lnTo>
                      <a:pt x="57" y="123"/>
                    </a:lnTo>
                    <a:lnTo>
                      <a:pt x="61" y="133"/>
                    </a:lnTo>
                    <a:lnTo>
                      <a:pt x="65" y="140"/>
                    </a:lnTo>
                    <a:lnTo>
                      <a:pt x="69" y="150"/>
                    </a:lnTo>
                    <a:lnTo>
                      <a:pt x="73" y="159"/>
                    </a:lnTo>
                    <a:lnTo>
                      <a:pt x="77" y="169"/>
                    </a:lnTo>
                    <a:lnTo>
                      <a:pt x="78" y="174"/>
                    </a:lnTo>
                    <a:lnTo>
                      <a:pt x="82" y="182"/>
                    </a:lnTo>
                    <a:lnTo>
                      <a:pt x="84" y="188"/>
                    </a:lnTo>
                    <a:lnTo>
                      <a:pt x="88" y="195"/>
                    </a:lnTo>
                    <a:lnTo>
                      <a:pt x="92" y="207"/>
                    </a:lnTo>
                    <a:lnTo>
                      <a:pt x="97" y="216"/>
                    </a:lnTo>
                    <a:lnTo>
                      <a:pt x="90" y="224"/>
                    </a:lnTo>
                    <a:lnTo>
                      <a:pt x="86" y="216"/>
                    </a:lnTo>
                    <a:lnTo>
                      <a:pt x="82" y="211"/>
                    </a:lnTo>
                    <a:lnTo>
                      <a:pt x="80" y="203"/>
                    </a:lnTo>
                    <a:lnTo>
                      <a:pt x="78" y="197"/>
                    </a:lnTo>
                    <a:lnTo>
                      <a:pt x="75" y="190"/>
                    </a:lnTo>
                    <a:lnTo>
                      <a:pt x="73" y="184"/>
                    </a:lnTo>
                    <a:lnTo>
                      <a:pt x="69" y="176"/>
                    </a:lnTo>
                    <a:lnTo>
                      <a:pt x="67" y="169"/>
                    </a:lnTo>
                    <a:lnTo>
                      <a:pt x="63" y="161"/>
                    </a:lnTo>
                    <a:lnTo>
                      <a:pt x="61" y="155"/>
                    </a:lnTo>
                    <a:lnTo>
                      <a:pt x="57" y="148"/>
                    </a:lnTo>
                    <a:lnTo>
                      <a:pt x="54" y="140"/>
                    </a:lnTo>
                    <a:lnTo>
                      <a:pt x="52" y="135"/>
                    </a:lnTo>
                    <a:lnTo>
                      <a:pt x="48" y="127"/>
                    </a:lnTo>
                    <a:lnTo>
                      <a:pt x="46" y="119"/>
                    </a:lnTo>
                    <a:lnTo>
                      <a:pt x="44" y="114"/>
                    </a:lnTo>
                    <a:lnTo>
                      <a:pt x="40" y="106"/>
                    </a:lnTo>
                    <a:lnTo>
                      <a:pt x="37" y="98"/>
                    </a:lnTo>
                    <a:lnTo>
                      <a:pt x="33" y="91"/>
                    </a:lnTo>
                    <a:lnTo>
                      <a:pt x="31" y="83"/>
                    </a:lnTo>
                    <a:lnTo>
                      <a:pt x="27" y="76"/>
                    </a:lnTo>
                    <a:lnTo>
                      <a:pt x="25" y="68"/>
                    </a:lnTo>
                    <a:lnTo>
                      <a:pt x="23" y="60"/>
                    </a:lnTo>
                    <a:lnTo>
                      <a:pt x="19" y="55"/>
                    </a:lnTo>
                    <a:lnTo>
                      <a:pt x="16" y="47"/>
                    </a:lnTo>
                    <a:lnTo>
                      <a:pt x="14" y="39"/>
                    </a:lnTo>
                    <a:lnTo>
                      <a:pt x="12" y="34"/>
                    </a:lnTo>
                    <a:lnTo>
                      <a:pt x="8" y="28"/>
                    </a:lnTo>
                    <a:lnTo>
                      <a:pt x="4" y="15"/>
                    </a:lnTo>
                    <a:lnTo>
                      <a:pt x="0" y="3"/>
                    </a:lnTo>
                    <a:lnTo>
                      <a:pt x="4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0" name="Freeform 276"/>
              <p:cNvSpPr>
                <a:spLocks/>
              </p:cNvSpPr>
              <p:nvPr/>
            </p:nvSpPr>
            <p:spPr bwMode="auto">
              <a:xfrm>
                <a:off x="188" y="3918"/>
                <a:ext cx="24" cy="138"/>
              </a:xfrm>
              <a:custGeom>
                <a:avLst/>
                <a:gdLst>
                  <a:gd name="T0" fmla="*/ 5 w 48"/>
                  <a:gd name="T1" fmla="*/ 2 h 278"/>
                  <a:gd name="T2" fmla="*/ 5 w 48"/>
                  <a:gd name="T3" fmla="*/ 8 h 278"/>
                  <a:gd name="T4" fmla="*/ 7 w 48"/>
                  <a:gd name="T5" fmla="*/ 16 h 278"/>
                  <a:gd name="T6" fmla="*/ 7 w 48"/>
                  <a:gd name="T7" fmla="*/ 24 h 278"/>
                  <a:gd name="T8" fmla="*/ 9 w 48"/>
                  <a:gd name="T9" fmla="*/ 33 h 278"/>
                  <a:gd name="T10" fmla="*/ 11 w 48"/>
                  <a:gd name="T11" fmla="*/ 45 h 278"/>
                  <a:gd name="T12" fmla="*/ 12 w 48"/>
                  <a:gd name="T13" fmla="*/ 55 h 278"/>
                  <a:gd name="T14" fmla="*/ 14 w 48"/>
                  <a:gd name="T15" fmla="*/ 67 h 278"/>
                  <a:gd name="T16" fmla="*/ 16 w 48"/>
                  <a:gd name="T17" fmla="*/ 77 h 278"/>
                  <a:gd name="T18" fmla="*/ 16 w 48"/>
                  <a:gd name="T19" fmla="*/ 89 h 278"/>
                  <a:gd name="T20" fmla="*/ 18 w 48"/>
                  <a:gd name="T21" fmla="*/ 100 h 278"/>
                  <a:gd name="T22" fmla="*/ 19 w 48"/>
                  <a:gd name="T23" fmla="*/ 110 h 278"/>
                  <a:gd name="T24" fmla="*/ 21 w 48"/>
                  <a:gd name="T25" fmla="*/ 119 h 278"/>
                  <a:gd name="T26" fmla="*/ 22 w 48"/>
                  <a:gd name="T27" fmla="*/ 127 h 278"/>
                  <a:gd name="T28" fmla="*/ 23 w 48"/>
                  <a:gd name="T29" fmla="*/ 133 h 278"/>
                  <a:gd name="T30" fmla="*/ 19 w 48"/>
                  <a:gd name="T31" fmla="*/ 138 h 278"/>
                  <a:gd name="T32" fmla="*/ 17 w 48"/>
                  <a:gd name="T33" fmla="*/ 130 h 278"/>
                  <a:gd name="T34" fmla="*/ 16 w 48"/>
                  <a:gd name="T35" fmla="*/ 122 h 278"/>
                  <a:gd name="T36" fmla="*/ 16 w 48"/>
                  <a:gd name="T37" fmla="*/ 112 h 278"/>
                  <a:gd name="T38" fmla="*/ 15 w 48"/>
                  <a:gd name="T39" fmla="*/ 105 h 278"/>
                  <a:gd name="T40" fmla="*/ 13 w 48"/>
                  <a:gd name="T41" fmla="*/ 95 h 278"/>
                  <a:gd name="T42" fmla="*/ 12 w 48"/>
                  <a:gd name="T43" fmla="*/ 87 h 278"/>
                  <a:gd name="T44" fmla="*/ 11 w 48"/>
                  <a:gd name="T45" fmla="*/ 77 h 278"/>
                  <a:gd name="T46" fmla="*/ 10 w 48"/>
                  <a:gd name="T47" fmla="*/ 69 h 278"/>
                  <a:gd name="T48" fmla="*/ 8 w 48"/>
                  <a:gd name="T49" fmla="*/ 61 h 278"/>
                  <a:gd name="T50" fmla="*/ 7 w 48"/>
                  <a:gd name="T51" fmla="*/ 51 h 278"/>
                  <a:gd name="T52" fmla="*/ 5 w 48"/>
                  <a:gd name="T53" fmla="*/ 42 h 278"/>
                  <a:gd name="T54" fmla="*/ 4 w 48"/>
                  <a:gd name="T55" fmla="*/ 33 h 278"/>
                  <a:gd name="T56" fmla="*/ 3 w 48"/>
                  <a:gd name="T57" fmla="*/ 24 h 278"/>
                  <a:gd name="T58" fmla="*/ 2 w 48"/>
                  <a:gd name="T59" fmla="*/ 16 h 278"/>
                  <a:gd name="T60" fmla="*/ 1 w 48"/>
                  <a:gd name="T61" fmla="*/ 7 h 278"/>
                  <a:gd name="T62" fmla="*/ 0 w 48"/>
                  <a:gd name="T63" fmla="*/ 0 h 278"/>
                  <a:gd name="T64" fmla="*/ 5 w 48"/>
                  <a:gd name="T65" fmla="*/ 0 h 2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8" h="278">
                    <a:moveTo>
                      <a:pt x="10" y="0"/>
                    </a:moveTo>
                    <a:lnTo>
                      <a:pt x="10" y="4"/>
                    </a:lnTo>
                    <a:lnTo>
                      <a:pt x="10" y="12"/>
                    </a:lnTo>
                    <a:lnTo>
                      <a:pt x="10" y="17"/>
                    </a:lnTo>
                    <a:lnTo>
                      <a:pt x="12" y="25"/>
                    </a:lnTo>
                    <a:lnTo>
                      <a:pt x="13" y="32"/>
                    </a:lnTo>
                    <a:lnTo>
                      <a:pt x="13" y="40"/>
                    </a:lnTo>
                    <a:lnTo>
                      <a:pt x="13" y="48"/>
                    </a:lnTo>
                    <a:lnTo>
                      <a:pt x="17" y="57"/>
                    </a:lnTo>
                    <a:lnTo>
                      <a:pt x="17" y="67"/>
                    </a:lnTo>
                    <a:lnTo>
                      <a:pt x="19" y="78"/>
                    </a:lnTo>
                    <a:lnTo>
                      <a:pt x="21" y="90"/>
                    </a:lnTo>
                    <a:lnTo>
                      <a:pt x="23" y="101"/>
                    </a:lnTo>
                    <a:lnTo>
                      <a:pt x="23" y="110"/>
                    </a:lnTo>
                    <a:lnTo>
                      <a:pt x="27" y="124"/>
                    </a:lnTo>
                    <a:lnTo>
                      <a:pt x="27" y="135"/>
                    </a:lnTo>
                    <a:lnTo>
                      <a:pt x="29" y="147"/>
                    </a:lnTo>
                    <a:lnTo>
                      <a:pt x="31" y="156"/>
                    </a:lnTo>
                    <a:lnTo>
                      <a:pt x="32" y="169"/>
                    </a:lnTo>
                    <a:lnTo>
                      <a:pt x="32" y="179"/>
                    </a:lnTo>
                    <a:lnTo>
                      <a:pt x="34" y="190"/>
                    </a:lnTo>
                    <a:lnTo>
                      <a:pt x="36" y="202"/>
                    </a:lnTo>
                    <a:lnTo>
                      <a:pt x="38" y="213"/>
                    </a:lnTo>
                    <a:lnTo>
                      <a:pt x="38" y="221"/>
                    </a:lnTo>
                    <a:lnTo>
                      <a:pt x="40" y="230"/>
                    </a:lnTo>
                    <a:lnTo>
                      <a:pt x="42" y="240"/>
                    </a:lnTo>
                    <a:lnTo>
                      <a:pt x="42" y="249"/>
                    </a:lnTo>
                    <a:lnTo>
                      <a:pt x="44" y="255"/>
                    </a:lnTo>
                    <a:lnTo>
                      <a:pt x="46" y="263"/>
                    </a:lnTo>
                    <a:lnTo>
                      <a:pt x="46" y="268"/>
                    </a:lnTo>
                    <a:lnTo>
                      <a:pt x="48" y="274"/>
                    </a:lnTo>
                    <a:lnTo>
                      <a:pt x="38" y="278"/>
                    </a:lnTo>
                    <a:lnTo>
                      <a:pt x="36" y="270"/>
                    </a:lnTo>
                    <a:lnTo>
                      <a:pt x="34" y="261"/>
                    </a:lnTo>
                    <a:lnTo>
                      <a:pt x="34" y="251"/>
                    </a:lnTo>
                    <a:lnTo>
                      <a:pt x="32" y="245"/>
                    </a:lnTo>
                    <a:lnTo>
                      <a:pt x="31" y="236"/>
                    </a:lnTo>
                    <a:lnTo>
                      <a:pt x="31" y="226"/>
                    </a:lnTo>
                    <a:lnTo>
                      <a:pt x="29" y="219"/>
                    </a:lnTo>
                    <a:lnTo>
                      <a:pt x="29" y="211"/>
                    </a:lnTo>
                    <a:lnTo>
                      <a:pt x="27" y="202"/>
                    </a:lnTo>
                    <a:lnTo>
                      <a:pt x="25" y="192"/>
                    </a:lnTo>
                    <a:lnTo>
                      <a:pt x="23" y="183"/>
                    </a:lnTo>
                    <a:lnTo>
                      <a:pt x="23" y="175"/>
                    </a:lnTo>
                    <a:lnTo>
                      <a:pt x="21" y="166"/>
                    </a:lnTo>
                    <a:lnTo>
                      <a:pt x="21" y="156"/>
                    </a:lnTo>
                    <a:lnTo>
                      <a:pt x="19" y="147"/>
                    </a:lnTo>
                    <a:lnTo>
                      <a:pt x="19" y="139"/>
                    </a:lnTo>
                    <a:lnTo>
                      <a:pt x="17" y="129"/>
                    </a:lnTo>
                    <a:lnTo>
                      <a:pt x="15" y="122"/>
                    </a:lnTo>
                    <a:lnTo>
                      <a:pt x="13" y="110"/>
                    </a:lnTo>
                    <a:lnTo>
                      <a:pt x="13" y="103"/>
                    </a:lnTo>
                    <a:lnTo>
                      <a:pt x="10" y="93"/>
                    </a:lnTo>
                    <a:lnTo>
                      <a:pt x="10" y="84"/>
                    </a:lnTo>
                    <a:lnTo>
                      <a:pt x="8" y="74"/>
                    </a:lnTo>
                    <a:lnTo>
                      <a:pt x="8" y="67"/>
                    </a:lnTo>
                    <a:lnTo>
                      <a:pt x="6" y="57"/>
                    </a:lnTo>
                    <a:lnTo>
                      <a:pt x="6" y="48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2" y="23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1" name="Freeform 277"/>
              <p:cNvSpPr>
                <a:spLocks/>
              </p:cNvSpPr>
              <p:nvPr/>
            </p:nvSpPr>
            <p:spPr bwMode="auto">
              <a:xfrm>
                <a:off x="161" y="3913"/>
                <a:ext cx="19" cy="148"/>
              </a:xfrm>
              <a:custGeom>
                <a:avLst/>
                <a:gdLst>
                  <a:gd name="T0" fmla="*/ 5 w 38"/>
                  <a:gd name="T1" fmla="*/ 3 h 296"/>
                  <a:gd name="T2" fmla="*/ 5 w 38"/>
                  <a:gd name="T3" fmla="*/ 11 h 296"/>
                  <a:gd name="T4" fmla="*/ 7 w 38"/>
                  <a:gd name="T5" fmla="*/ 18 h 296"/>
                  <a:gd name="T6" fmla="*/ 7 w 38"/>
                  <a:gd name="T7" fmla="*/ 27 h 296"/>
                  <a:gd name="T8" fmla="*/ 9 w 38"/>
                  <a:gd name="T9" fmla="*/ 37 h 296"/>
                  <a:gd name="T10" fmla="*/ 9 w 38"/>
                  <a:gd name="T11" fmla="*/ 49 h 296"/>
                  <a:gd name="T12" fmla="*/ 11 w 38"/>
                  <a:gd name="T13" fmla="*/ 60 h 296"/>
                  <a:gd name="T14" fmla="*/ 12 w 38"/>
                  <a:gd name="T15" fmla="*/ 72 h 296"/>
                  <a:gd name="T16" fmla="*/ 13 w 38"/>
                  <a:gd name="T17" fmla="*/ 85 h 296"/>
                  <a:gd name="T18" fmla="*/ 14 w 38"/>
                  <a:gd name="T19" fmla="*/ 97 h 296"/>
                  <a:gd name="T20" fmla="*/ 14 w 38"/>
                  <a:gd name="T21" fmla="*/ 107 h 296"/>
                  <a:gd name="T22" fmla="*/ 16 w 38"/>
                  <a:gd name="T23" fmla="*/ 119 h 296"/>
                  <a:gd name="T24" fmla="*/ 16 w 38"/>
                  <a:gd name="T25" fmla="*/ 128 h 296"/>
                  <a:gd name="T26" fmla="*/ 17 w 38"/>
                  <a:gd name="T27" fmla="*/ 136 h 296"/>
                  <a:gd name="T28" fmla="*/ 18 w 38"/>
                  <a:gd name="T29" fmla="*/ 143 h 296"/>
                  <a:gd name="T30" fmla="*/ 14 w 38"/>
                  <a:gd name="T31" fmla="*/ 148 h 296"/>
                  <a:gd name="T32" fmla="*/ 14 w 38"/>
                  <a:gd name="T33" fmla="*/ 139 h 296"/>
                  <a:gd name="T34" fmla="*/ 13 w 38"/>
                  <a:gd name="T35" fmla="*/ 130 h 296"/>
                  <a:gd name="T36" fmla="*/ 12 w 38"/>
                  <a:gd name="T37" fmla="*/ 121 h 296"/>
                  <a:gd name="T38" fmla="*/ 11 w 38"/>
                  <a:gd name="T39" fmla="*/ 112 h 296"/>
                  <a:gd name="T40" fmla="*/ 10 w 38"/>
                  <a:gd name="T41" fmla="*/ 103 h 296"/>
                  <a:gd name="T42" fmla="*/ 9 w 38"/>
                  <a:gd name="T43" fmla="*/ 93 h 296"/>
                  <a:gd name="T44" fmla="*/ 8 w 38"/>
                  <a:gd name="T45" fmla="*/ 83 h 296"/>
                  <a:gd name="T46" fmla="*/ 7 w 38"/>
                  <a:gd name="T47" fmla="*/ 74 h 296"/>
                  <a:gd name="T48" fmla="*/ 6 w 38"/>
                  <a:gd name="T49" fmla="*/ 64 h 296"/>
                  <a:gd name="T50" fmla="*/ 5 w 38"/>
                  <a:gd name="T51" fmla="*/ 54 h 296"/>
                  <a:gd name="T52" fmla="*/ 4 w 38"/>
                  <a:gd name="T53" fmla="*/ 44 h 296"/>
                  <a:gd name="T54" fmla="*/ 4 w 38"/>
                  <a:gd name="T55" fmla="*/ 35 h 296"/>
                  <a:gd name="T56" fmla="*/ 2 w 38"/>
                  <a:gd name="T57" fmla="*/ 26 h 296"/>
                  <a:gd name="T58" fmla="*/ 2 w 38"/>
                  <a:gd name="T59" fmla="*/ 16 h 296"/>
                  <a:gd name="T60" fmla="*/ 0 w 38"/>
                  <a:gd name="T61" fmla="*/ 8 h 296"/>
                  <a:gd name="T62" fmla="*/ 0 w 38"/>
                  <a:gd name="T63" fmla="*/ 0 h 296"/>
                  <a:gd name="T64" fmla="*/ 5 w 38"/>
                  <a:gd name="T65" fmla="*/ 1 h 2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8" h="296">
                    <a:moveTo>
                      <a:pt x="9" y="2"/>
                    </a:moveTo>
                    <a:lnTo>
                      <a:pt x="9" y="5"/>
                    </a:lnTo>
                    <a:lnTo>
                      <a:pt x="9" y="15"/>
                    </a:lnTo>
                    <a:lnTo>
                      <a:pt x="9" y="21"/>
                    </a:lnTo>
                    <a:lnTo>
                      <a:pt x="11" y="28"/>
                    </a:lnTo>
                    <a:lnTo>
                      <a:pt x="13" y="36"/>
                    </a:lnTo>
                    <a:lnTo>
                      <a:pt x="13" y="45"/>
                    </a:lnTo>
                    <a:lnTo>
                      <a:pt x="13" y="53"/>
                    </a:lnTo>
                    <a:lnTo>
                      <a:pt x="15" y="64"/>
                    </a:lnTo>
                    <a:lnTo>
                      <a:pt x="17" y="74"/>
                    </a:lnTo>
                    <a:lnTo>
                      <a:pt x="17" y="85"/>
                    </a:lnTo>
                    <a:lnTo>
                      <a:pt x="17" y="97"/>
                    </a:lnTo>
                    <a:lnTo>
                      <a:pt x="19" y="108"/>
                    </a:lnTo>
                    <a:lnTo>
                      <a:pt x="21" y="119"/>
                    </a:lnTo>
                    <a:lnTo>
                      <a:pt x="23" y="135"/>
                    </a:lnTo>
                    <a:lnTo>
                      <a:pt x="23" y="144"/>
                    </a:lnTo>
                    <a:lnTo>
                      <a:pt x="25" y="157"/>
                    </a:lnTo>
                    <a:lnTo>
                      <a:pt x="25" y="169"/>
                    </a:lnTo>
                    <a:lnTo>
                      <a:pt x="27" y="182"/>
                    </a:lnTo>
                    <a:lnTo>
                      <a:pt x="27" y="194"/>
                    </a:lnTo>
                    <a:lnTo>
                      <a:pt x="28" y="205"/>
                    </a:lnTo>
                    <a:lnTo>
                      <a:pt x="28" y="214"/>
                    </a:lnTo>
                    <a:lnTo>
                      <a:pt x="32" y="228"/>
                    </a:lnTo>
                    <a:lnTo>
                      <a:pt x="32" y="237"/>
                    </a:lnTo>
                    <a:lnTo>
                      <a:pt x="32" y="247"/>
                    </a:lnTo>
                    <a:lnTo>
                      <a:pt x="32" y="256"/>
                    </a:lnTo>
                    <a:lnTo>
                      <a:pt x="34" y="264"/>
                    </a:lnTo>
                    <a:lnTo>
                      <a:pt x="34" y="272"/>
                    </a:lnTo>
                    <a:lnTo>
                      <a:pt x="34" y="279"/>
                    </a:lnTo>
                    <a:lnTo>
                      <a:pt x="36" y="285"/>
                    </a:lnTo>
                    <a:lnTo>
                      <a:pt x="38" y="292"/>
                    </a:lnTo>
                    <a:lnTo>
                      <a:pt x="28" y="296"/>
                    </a:lnTo>
                    <a:lnTo>
                      <a:pt x="28" y="285"/>
                    </a:lnTo>
                    <a:lnTo>
                      <a:pt x="27" y="277"/>
                    </a:lnTo>
                    <a:lnTo>
                      <a:pt x="25" y="268"/>
                    </a:lnTo>
                    <a:lnTo>
                      <a:pt x="25" y="260"/>
                    </a:lnTo>
                    <a:lnTo>
                      <a:pt x="25" y="251"/>
                    </a:lnTo>
                    <a:lnTo>
                      <a:pt x="23" y="241"/>
                    </a:lnTo>
                    <a:lnTo>
                      <a:pt x="21" y="232"/>
                    </a:lnTo>
                    <a:lnTo>
                      <a:pt x="21" y="224"/>
                    </a:lnTo>
                    <a:lnTo>
                      <a:pt x="21" y="214"/>
                    </a:lnTo>
                    <a:lnTo>
                      <a:pt x="19" y="205"/>
                    </a:lnTo>
                    <a:lnTo>
                      <a:pt x="17" y="194"/>
                    </a:lnTo>
                    <a:lnTo>
                      <a:pt x="17" y="186"/>
                    </a:lnTo>
                    <a:lnTo>
                      <a:pt x="17" y="176"/>
                    </a:lnTo>
                    <a:lnTo>
                      <a:pt x="15" y="165"/>
                    </a:lnTo>
                    <a:lnTo>
                      <a:pt x="13" y="156"/>
                    </a:lnTo>
                    <a:lnTo>
                      <a:pt x="13" y="148"/>
                    </a:lnTo>
                    <a:lnTo>
                      <a:pt x="13" y="137"/>
                    </a:lnTo>
                    <a:lnTo>
                      <a:pt x="11" y="127"/>
                    </a:lnTo>
                    <a:lnTo>
                      <a:pt x="9" y="116"/>
                    </a:lnTo>
                    <a:lnTo>
                      <a:pt x="9" y="108"/>
                    </a:lnTo>
                    <a:lnTo>
                      <a:pt x="9" y="99"/>
                    </a:lnTo>
                    <a:lnTo>
                      <a:pt x="8" y="87"/>
                    </a:lnTo>
                    <a:lnTo>
                      <a:pt x="8" y="78"/>
                    </a:lnTo>
                    <a:lnTo>
                      <a:pt x="8" y="70"/>
                    </a:lnTo>
                    <a:lnTo>
                      <a:pt x="6" y="60"/>
                    </a:lnTo>
                    <a:lnTo>
                      <a:pt x="4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2" y="24"/>
                    </a:lnTo>
                    <a:lnTo>
                      <a:pt x="0" y="1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2" name="Freeform 278"/>
              <p:cNvSpPr>
                <a:spLocks/>
              </p:cNvSpPr>
              <p:nvPr/>
            </p:nvSpPr>
            <p:spPr bwMode="auto">
              <a:xfrm>
                <a:off x="134" y="3899"/>
                <a:ext cx="10" cy="166"/>
              </a:xfrm>
              <a:custGeom>
                <a:avLst/>
                <a:gdLst>
                  <a:gd name="T0" fmla="*/ 4 w 21"/>
                  <a:gd name="T1" fmla="*/ 4 h 333"/>
                  <a:gd name="T2" fmla="*/ 4 w 21"/>
                  <a:gd name="T3" fmla="*/ 12 h 333"/>
                  <a:gd name="T4" fmla="*/ 4 w 21"/>
                  <a:gd name="T5" fmla="*/ 20 h 333"/>
                  <a:gd name="T6" fmla="*/ 4 w 21"/>
                  <a:gd name="T7" fmla="*/ 30 h 333"/>
                  <a:gd name="T8" fmla="*/ 4 w 21"/>
                  <a:gd name="T9" fmla="*/ 42 h 333"/>
                  <a:gd name="T10" fmla="*/ 5 w 21"/>
                  <a:gd name="T11" fmla="*/ 54 h 333"/>
                  <a:gd name="T12" fmla="*/ 6 w 21"/>
                  <a:gd name="T13" fmla="*/ 64 h 333"/>
                  <a:gd name="T14" fmla="*/ 6 w 21"/>
                  <a:gd name="T15" fmla="*/ 71 h 333"/>
                  <a:gd name="T16" fmla="*/ 7 w 21"/>
                  <a:gd name="T17" fmla="*/ 82 h 333"/>
                  <a:gd name="T18" fmla="*/ 7 w 21"/>
                  <a:gd name="T19" fmla="*/ 91 h 333"/>
                  <a:gd name="T20" fmla="*/ 7 w 21"/>
                  <a:gd name="T21" fmla="*/ 98 h 333"/>
                  <a:gd name="T22" fmla="*/ 8 w 21"/>
                  <a:gd name="T23" fmla="*/ 107 h 333"/>
                  <a:gd name="T24" fmla="*/ 8 w 21"/>
                  <a:gd name="T25" fmla="*/ 121 h 333"/>
                  <a:gd name="T26" fmla="*/ 9 w 21"/>
                  <a:gd name="T27" fmla="*/ 133 h 333"/>
                  <a:gd name="T28" fmla="*/ 9 w 21"/>
                  <a:gd name="T29" fmla="*/ 143 h 333"/>
                  <a:gd name="T30" fmla="*/ 9 w 21"/>
                  <a:gd name="T31" fmla="*/ 152 h 333"/>
                  <a:gd name="T32" fmla="*/ 9 w 21"/>
                  <a:gd name="T33" fmla="*/ 160 h 333"/>
                  <a:gd name="T34" fmla="*/ 6 w 21"/>
                  <a:gd name="T35" fmla="*/ 166 h 333"/>
                  <a:gd name="T36" fmla="*/ 5 w 21"/>
                  <a:gd name="T37" fmla="*/ 156 h 333"/>
                  <a:gd name="T38" fmla="*/ 4 w 21"/>
                  <a:gd name="T39" fmla="*/ 146 h 333"/>
                  <a:gd name="T40" fmla="*/ 4 w 21"/>
                  <a:gd name="T41" fmla="*/ 136 h 333"/>
                  <a:gd name="T42" fmla="*/ 4 w 21"/>
                  <a:gd name="T43" fmla="*/ 125 h 333"/>
                  <a:gd name="T44" fmla="*/ 3 w 21"/>
                  <a:gd name="T45" fmla="*/ 115 h 333"/>
                  <a:gd name="T46" fmla="*/ 2 w 21"/>
                  <a:gd name="T47" fmla="*/ 104 h 333"/>
                  <a:gd name="T48" fmla="*/ 2 w 21"/>
                  <a:gd name="T49" fmla="*/ 93 h 333"/>
                  <a:gd name="T50" fmla="*/ 2 w 21"/>
                  <a:gd name="T51" fmla="*/ 83 h 333"/>
                  <a:gd name="T52" fmla="*/ 2 w 21"/>
                  <a:gd name="T53" fmla="*/ 72 h 333"/>
                  <a:gd name="T54" fmla="*/ 1 w 21"/>
                  <a:gd name="T55" fmla="*/ 61 h 333"/>
                  <a:gd name="T56" fmla="*/ 1 w 21"/>
                  <a:gd name="T57" fmla="*/ 50 h 333"/>
                  <a:gd name="T58" fmla="*/ 1 w 21"/>
                  <a:gd name="T59" fmla="*/ 40 h 333"/>
                  <a:gd name="T60" fmla="*/ 0 w 21"/>
                  <a:gd name="T61" fmla="*/ 28 h 333"/>
                  <a:gd name="T62" fmla="*/ 0 w 21"/>
                  <a:gd name="T63" fmla="*/ 19 h 333"/>
                  <a:gd name="T64" fmla="*/ 0 w 21"/>
                  <a:gd name="T65" fmla="*/ 9 h 333"/>
                  <a:gd name="T66" fmla="*/ 0 w 21"/>
                  <a:gd name="T67" fmla="*/ 0 h 333"/>
                  <a:gd name="T68" fmla="*/ 4 w 21"/>
                  <a:gd name="T69" fmla="*/ 2 h 33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" h="333">
                    <a:moveTo>
                      <a:pt x="9" y="4"/>
                    </a:moveTo>
                    <a:lnTo>
                      <a:pt x="9" y="8"/>
                    </a:lnTo>
                    <a:lnTo>
                      <a:pt x="9" y="19"/>
                    </a:lnTo>
                    <a:lnTo>
                      <a:pt x="9" y="25"/>
                    </a:lnTo>
                    <a:lnTo>
                      <a:pt x="9" y="32"/>
                    </a:lnTo>
                    <a:lnTo>
                      <a:pt x="9" y="40"/>
                    </a:lnTo>
                    <a:lnTo>
                      <a:pt x="9" y="51"/>
                    </a:lnTo>
                    <a:lnTo>
                      <a:pt x="9" y="61"/>
                    </a:lnTo>
                    <a:lnTo>
                      <a:pt x="9" y="72"/>
                    </a:lnTo>
                    <a:lnTo>
                      <a:pt x="9" y="84"/>
                    </a:lnTo>
                    <a:lnTo>
                      <a:pt x="11" y="97"/>
                    </a:lnTo>
                    <a:lnTo>
                      <a:pt x="11" y="108"/>
                    </a:lnTo>
                    <a:lnTo>
                      <a:pt x="13" y="122"/>
                    </a:lnTo>
                    <a:lnTo>
                      <a:pt x="13" y="128"/>
                    </a:lnTo>
                    <a:lnTo>
                      <a:pt x="13" y="135"/>
                    </a:lnTo>
                    <a:lnTo>
                      <a:pt x="13" y="143"/>
                    </a:lnTo>
                    <a:lnTo>
                      <a:pt x="15" y="150"/>
                    </a:lnTo>
                    <a:lnTo>
                      <a:pt x="15" y="164"/>
                    </a:lnTo>
                    <a:lnTo>
                      <a:pt x="15" y="177"/>
                    </a:lnTo>
                    <a:lnTo>
                      <a:pt x="15" y="183"/>
                    </a:lnTo>
                    <a:lnTo>
                      <a:pt x="15" y="190"/>
                    </a:lnTo>
                    <a:lnTo>
                      <a:pt x="15" y="196"/>
                    </a:lnTo>
                    <a:lnTo>
                      <a:pt x="17" y="204"/>
                    </a:lnTo>
                    <a:lnTo>
                      <a:pt x="17" y="215"/>
                    </a:lnTo>
                    <a:lnTo>
                      <a:pt x="17" y="230"/>
                    </a:lnTo>
                    <a:lnTo>
                      <a:pt x="17" y="242"/>
                    </a:lnTo>
                    <a:lnTo>
                      <a:pt x="19" y="255"/>
                    </a:lnTo>
                    <a:lnTo>
                      <a:pt x="19" y="266"/>
                    </a:lnTo>
                    <a:lnTo>
                      <a:pt x="19" y="278"/>
                    </a:lnTo>
                    <a:lnTo>
                      <a:pt x="19" y="287"/>
                    </a:lnTo>
                    <a:lnTo>
                      <a:pt x="19" y="297"/>
                    </a:lnTo>
                    <a:lnTo>
                      <a:pt x="19" y="304"/>
                    </a:lnTo>
                    <a:lnTo>
                      <a:pt x="19" y="314"/>
                    </a:lnTo>
                    <a:lnTo>
                      <a:pt x="19" y="320"/>
                    </a:lnTo>
                    <a:lnTo>
                      <a:pt x="21" y="327"/>
                    </a:lnTo>
                    <a:lnTo>
                      <a:pt x="13" y="333"/>
                    </a:lnTo>
                    <a:lnTo>
                      <a:pt x="11" y="321"/>
                    </a:lnTo>
                    <a:lnTo>
                      <a:pt x="11" y="312"/>
                    </a:lnTo>
                    <a:lnTo>
                      <a:pt x="9" y="302"/>
                    </a:lnTo>
                    <a:lnTo>
                      <a:pt x="9" y="293"/>
                    </a:lnTo>
                    <a:lnTo>
                      <a:pt x="9" y="281"/>
                    </a:lnTo>
                    <a:lnTo>
                      <a:pt x="9" y="272"/>
                    </a:lnTo>
                    <a:lnTo>
                      <a:pt x="9" y="261"/>
                    </a:lnTo>
                    <a:lnTo>
                      <a:pt x="9" y="251"/>
                    </a:lnTo>
                    <a:lnTo>
                      <a:pt x="7" y="240"/>
                    </a:lnTo>
                    <a:lnTo>
                      <a:pt x="7" y="230"/>
                    </a:lnTo>
                    <a:lnTo>
                      <a:pt x="5" y="219"/>
                    </a:lnTo>
                    <a:lnTo>
                      <a:pt x="5" y="209"/>
                    </a:lnTo>
                    <a:lnTo>
                      <a:pt x="5" y="198"/>
                    </a:lnTo>
                    <a:lnTo>
                      <a:pt x="5" y="186"/>
                    </a:lnTo>
                    <a:lnTo>
                      <a:pt x="5" y="177"/>
                    </a:lnTo>
                    <a:lnTo>
                      <a:pt x="5" y="166"/>
                    </a:lnTo>
                    <a:lnTo>
                      <a:pt x="4" y="156"/>
                    </a:lnTo>
                    <a:lnTo>
                      <a:pt x="4" y="145"/>
                    </a:lnTo>
                    <a:lnTo>
                      <a:pt x="2" y="133"/>
                    </a:lnTo>
                    <a:lnTo>
                      <a:pt x="2" y="122"/>
                    </a:lnTo>
                    <a:lnTo>
                      <a:pt x="2" y="110"/>
                    </a:lnTo>
                    <a:lnTo>
                      <a:pt x="2" y="101"/>
                    </a:lnTo>
                    <a:lnTo>
                      <a:pt x="2" y="89"/>
                    </a:lnTo>
                    <a:lnTo>
                      <a:pt x="2" y="80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3" name="Freeform 279"/>
              <p:cNvSpPr>
                <a:spLocks/>
              </p:cNvSpPr>
              <p:nvPr/>
            </p:nvSpPr>
            <p:spPr bwMode="auto">
              <a:xfrm>
                <a:off x="103" y="3880"/>
                <a:ext cx="7" cy="197"/>
              </a:xfrm>
              <a:custGeom>
                <a:avLst/>
                <a:gdLst>
                  <a:gd name="T0" fmla="*/ 6 w 13"/>
                  <a:gd name="T1" fmla="*/ 2 h 396"/>
                  <a:gd name="T2" fmla="*/ 6 w 13"/>
                  <a:gd name="T3" fmla="*/ 6 h 396"/>
                  <a:gd name="T4" fmla="*/ 6 w 13"/>
                  <a:gd name="T5" fmla="*/ 13 h 396"/>
                  <a:gd name="T6" fmla="*/ 6 w 13"/>
                  <a:gd name="T7" fmla="*/ 24 h 396"/>
                  <a:gd name="T8" fmla="*/ 6 w 13"/>
                  <a:gd name="T9" fmla="*/ 35 h 396"/>
                  <a:gd name="T10" fmla="*/ 6 w 13"/>
                  <a:gd name="T11" fmla="*/ 45 h 396"/>
                  <a:gd name="T12" fmla="*/ 6 w 13"/>
                  <a:gd name="T13" fmla="*/ 53 h 396"/>
                  <a:gd name="T14" fmla="*/ 6 w 13"/>
                  <a:gd name="T15" fmla="*/ 61 h 396"/>
                  <a:gd name="T16" fmla="*/ 6 w 13"/>
                  <a:gd name="T17" fmla="*/ 68 h 396"/>
                  <a:gd name="T18" fmla="*/ 6 w 13"/>
                  <a:gd name="T19" fmla="*/ 76 h 396"/>
                  <a:gd name="T20" fmla="*/ 6 w 13"/>
                  <a:gd name="T21" fmla="*/ 84 h 396"/>
                  <a:gd name="T22" fmla="*/ 6 w 13"/>
                  <a:gd name="T23" fmla="*/ 93 h 396"/>
                  <a:gd name="T24" fmla="*/ 6 w 13"/>
                  <a:gd name="T25" fmla="*/ 100 h 396"/>
                  <a:gd name="T26" fmla="*/ 6 w 13"/>
                  <a:gd name="T27" fmla="*/ 109 h 396"/>
                  <a:gd name="T28" fmla="*/ 6 w 13"/>
                  <a:gd name="T29" fmla="*/ 117 h 396"/>
                  <a:gd name="T30" fmla="*/ 6 w 13"/>
                  <a:gd name="T31" fmla="*/ 125 h 396"/>
                  <a:gd name="T32" fmla="*/ 6 w 13"/>
                  <a:gd name="T33" fmla="*/ 132 h 396"/>
                  <a:gd name="T34" fmla="*/ 6 w 13"/>
                  <a:gd name="T35" fmla="*/ 140 h 396"/>
                  <a:gd name="T36" fmla="*/ 6 w 13"/>
                  <a:gd name="T37" fmla="*/ 148 h 396"/>
                  <a:gd name="T38" fmla="*/ 6 w 13"/>
                  <a:gd name="T39" fmla="*/ 158 h 396"/>
                  <a:gd name="T40" fmla="*/ 6 w 13"/>
                  <a:gd name="T41" fmla="*/ 171 h 396"/>
                  <a:gd name="T42" fmla="*/ 6 w 13"/>
                  <a:gd name="T43" fmla="*/ 183 h 396"/>
                  <a:gd name="T44" fmla="*/ 6 w 13"/>
                  <a:gd name="T45" fmla="*/ 191 h 396"/>
                  <a:gd name="T46" fmla="*/ 0 w 13"/>
                  <a:gd name="T47" fmla="*/ 197 h 396"/>
                  <a:gd name="T48" fmla="*/ 0 w 13"/>
                  <a:gd name="T49" fmla="*/ 185 h 396"/>
                  <a:gd name="T50" fmla="*/ 0 w 13"/>
                  <a:gd name="T51" fmla="*/ 173 h 396"/>
                  <a:gd name="T52" fmla="*/ 0 w 13"/>
                  <a:gd name="T53" fmla="*/ 161 h 396"/>
                  <a:gd name="T54" fmla="*/ 0 w 13"/>
                  <a:gd name="T55" fmla="*/ 149 h 396"/>
                  <a:gd name="T56" fmla="*/ 0 w 13"/>
                  <a:gd name="T57" fmla="*/ 136 h 396"/>
                  <a:gd name="T58" fmla="*/ 0 w 13"/>
                  <a:gd name="T59" fmla="*/ 123 h 396"/>
                  <a:gd name="T60" fmla="*/ 0 w 13"/>
                  <a:gd name="T61" fmla="*/ 111 h 396"/>
                  <a:gd name="T62" fmla="*/ 0 w 13"/>
                  <a:gd name="T63" fmla="*/ 99 h 396"/>
                  <a:gd name="T64" fmla="*/ 0 w 13"/>
                  <a:gd name="T65" fmla="*/ 91 h 396"/>
                  <a:gd name="T66" fmla="*/ 0 w 13"/>
                  <a:gd name="T67" fmla="*/ 84 h 396"/>
                  <a:gd name="T68" fmla="*/ 0 w 13"/>
                  <a:gd name="T69" fmla="*/ 72 h 396"/>
                  <a:gd name="T70" fmla="*/ 0 w 13"/>
                  <a:gd name="T71" fmla="*/ 59 h 396"/>
                  <a:gd name="T72" fmla="*/ 0 w 13"/>
                  <a:gd name="T73" fmla="*/ 46 h 396"/>
                  <a:gd name="T74" fmla="*/ 0 w 13"/>
                  <a:gd name="T75" fmla="*/ 33 h 396"/>
                  <a:gd name="T76" fmla="*/ 1 w 13"/>
                  <a:gd name="T77" fmla="*/ 22 h 396"/>
                  <a:gd name="T78" fmla="*/ 1 w 13"/>
                  <a:gd name="T79" fmla="*/ 10 h 396"/>
                  <a:gd name="T80" fmla="*/ 2 w 13"/>
                  <a:gd name="T81" fmla="*/ 0 h 396"/>
                  <a:gd name="T82" fmla="*/ 7 w 13"/>
                  <a:gd name="T83" fmla="*/ 1 h 39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" h="396">
                    <a:moveTo>
                      <a:pt x="13" y="2"/>
                    </a:moveTo>
                    <a:lnTo>
                      <a:pt x="11" y="4"/>
                    </a:lnTo>
                    <a:lnTo>
                      <a:pt x="11" y="8"/>
                    </a:lnTo>
                    <a:lnTo>
                      <a:pt x="11" y="12"/>
                    </a:lnTo>
                    <a:lnTo>
                      <a:pt x="11" y="19"/>
                    </a:lnTo>
                    <a:lnTo>
                      <a:pt x="11" y="27"/>
                    </a:lnTo>
                    <a:lnTo>
                      <a:pt x="11" y="38"/>
                    </a:lnTo>
                    <a:lnTo>
                      <a:pt x="11" y="48"/>
                    </a:lnTo>
                    <a:lnTo>
                      <a:pt x="11" y="59"/>
                    </a:lnTo>
                    <a:lnTo>
                      <a:pt x="11" y="70"/>
                    </a:lnTo>
                    <a:lnTo>
                      <a:pt x="11" y="84"/>
                    </a:lnTo>
                    <a:lnTo>
                      <a:pt x="11" y="91"/>
                    </a:lnTo>
                    <a:lnTo>
                      <a:pt x="11" y="99"/>
                    </a:lnTo>
                    <a:lnTo>
                      <a:pt x="11" y="107"/>
                    </a:lnTo>
                    <a:lnTo>
                      <a:pt x="11" y="114"/>
                    </a:lnTo>
                    <a:lnTo>
                      <a:pt x="11" y="122"/>
                    </a:lnTo>
                    <a:lnTo>
                      <a:pt x="11" y="129"/>
                    </a:lnTo>
                    <a:lnTo>
                      <a:pt x="11" y="137"/>
                    </a:lnTo>
                    <a:lnTo>
                      <a:pt x="11" y="145"/>
                    </a:lnTo>
                    <a:lnTo>
                      <a:pt x="11" y="152"/>
                    </a:lnTo>
                    <a:lnTo>
                      <a:pt x="11" y="162"/>
                    </a:lnTo>
                    <a:lnTo>
                      <a:pt x="11" y="169"/>
                    </a:lnTo>
                    <a:lnTo>
                      <a:pt x="11" y="179"/>
                    </a:lnTo>
                    <a:lnTo>
                      <a:pt x="11" y="186"/>
                    </a:lnTo>
                    <a:lnTo>
                      <a:pt x="11" y="194"/>
                    </a:lnTo>
                    <a:lnTo>
                      <a:pt x="11" y="202"/>
                    </a:lnTo>
                    <a:lnTo>
                      <a:pt x="11" y="211"/>
                    </a:lnTo>
                    <a:lnTo>
                      <a:pt x="11" y="219"/>
                    </a:lnTo>
                    <a:lnTo>
                      <a:pt x="11" y="226"/>
                    </a:lnTo>
                    <a:lnTo>
                      <a:pt x="11" y="236"/>
                    </a:lnTo>
                    <a:lnTo>
                      <a:pt x="11" y="243"/>
                    </a:lnTo>
                    <a:lnTo>
                      <a:pt x="11" y="251"/>
                    </a:lnTo>
                    <a:lnTo>
                      <a:pt x="11" y="259"/>
                    </a:lnTo>
                    <a:lnTo>
                      <a:pt x="11" y="266"/>
                    </a:lnTo>
                    <a:lnTo>
                      <a:pt x="11" y="274"/>
                    </a:lnTo>
                    <a:lnTo>
                      <a:pt x="11" y="281"/>
                    </a:lnTo>
                    <a:lnTo>
                      <a:pt x="11" y="289"/>
                    </a:lnTo>
                    <a:lnTo>
                      <a:pt x="11" y="297"/>
                    </a:lnTo>
                    <a:lnTo>
                      <a:pt x="11" y="306"/>
                    </a:lnTo>
                    <a:lnTo>
                      <a:pt x="11" y="318"/>
                    </a:lnTo>
                    <a:lnTo>
                      <a:pt x="11" y="331"/>
                    </a:lnTo>
                    <a:lnTo>
                      <a:pt x="11" y="344"/>
                    </a:lnTo>
                    <a:lnTo>
                      <a:pt x="11" y="356"/>
                    </a:lnTo>
                    <a:lnTo>
                      <a:pt x="11" y="367"/>
                    </a:lnTo>
                    <a:lnTo>
                      <a:pt x="11" y="377"/>
                    </a:lnTo>
                    <a:lnTo>
                      <a:pt x="11" y="384"/>
                    </a:lnTo>
                    <a:lnTo>
                      <a:pt x="11" y="392"/>
                    </a:lnTo>
                    <a:lnTo>
                      <a:pt x="0" y="396"/>
                    </a:lnTo>
                    <a:lnTo>
                      <a:pt x="0" y="382"/>
                    </a:lnTo>
                    <a:lnTo>
                      <a:pt x="0" y="371"/>
                    </a:lnTo>
                    <a:lnTo>
                      <a:pt x="0" y="359"/>
                    </a:lnTo>
                    <a:lnTo>
                      <a:pt x="0" y="348"/>
                    </a:lnTo>
                    <a:lnTo>
                      <a:pt x="0" y="335"/>
                    </a:lnTo>
                    <a:lnTo>
                      <a:pt x="0" y="323"/>
                    </a:lnTo>
                    <a:lnTo>
                      <a:pt x="0" y="310"/>
                    </a:lnTo>
                    <a:lnTo>
                      <a:pt x="0" y="299"/>
                    </a:lnTo>
                    <a:lnTo>
                      <a:pt x="0" y="285"/>
                    </a:lnTo>
                    <a:lnTo>
                      <a:pt x="0" y="274"/>
                    </a:lnTo>
                    <a:lnTo>
                      <a:pt x="0" y="261"/>
                    </a:lnTo>
                    <a:lnTo>
                      <a:pt x="0" y="247"/>
                    </a:lnTo>
                    <a:lnTo>
                      <a:pt x="0" y="234"/>
                    </a:lnTo>
                    <a:lnTo>
                      <a:pt x="0" y="223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0" y="190"/>
                    </a:lnTo>
                    <a:lnTo>
                      <a:pt x="0" y="183"/>
                    </a:lnTo>
                    <a:lnTo>
                      <a:pt x="0" y="177"/>
                    </a:lnTo>
                    <a:lnTo>
                      <a:pt x="0" y="169"/>
                    </a:lnTo>
                    <a:lnTo>
                      <a:pt x="0" y="156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0" y="118"/>
                    </a:lnTo>
                    <a:lnTo>
                      <a:pt x="0" y="105"/>
                    </a:lnTo>
                    <a:lnTo>
                      <a:pt x="0" y="93"/>
                    </a:lnTo>
                    <a:lnTo>
                      <a:pt x="0" y="80"/>
                    </a:lnTo>
                    <a:lnTo>
                      <a:pt x="0" y="67"/>
                    </a:lnTo>
                    <a:lnTo>
                      <a:pt x="0" y="55"/>
                    </a:lnTo>
                    <a:lnTo>
                      <a:pt x="2" y="44"/>
                    </a:lnTo>
                    <a:lnTo>
                      <a:pt x="2" y="32"/>
                    </a:lnTo>
                    <a:lnTo>
                      <a:pt x="2" y="21"/>
                    </a:lnTo>
                    <a:lnTo>
                      <a:pt x="2" y="1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4" name="Freeform 280"/>
              <p:cNvSpPr>
                <a:spLocks/>
              </p:cNvSpPr>
              <p:nvPr/>
            </p:nvSpPr>
            <p:spPr bwMode="auto">
              <a:xfrm>
                <a:off x="209" y="3921"/>
                <a:ext cx="35" cy="125"/>
              </a:xfrm>
              <a:custGeom>
                <a:avLst/>
                <a:gdLst>
                  <a:gd name="T0" fmla="*/ 6 w 70"/>
                  <a:gd name="T1" fmla="*/ 2 h 249"/>
                  <a:gd name="T2" fmla="*/ 6 w 70"/>
                  <a:gd name="T3" fmla="*/ 8 h 249"/>
                  <a:gd name="T4" fmla="*/ 8 w 70"/>
                  <a:gd name="T5" fmla="*/ 14 h 249"/>
                  <a:gd name="T6" fmla="*/ 10 w 70"/>
                  <a:gd name="T7" fmla="*/ 22 h 249"/>
                  <a:gd name="T8" fmla="*/ 13 w 70"/>
                  <a:gd name="T9" fmla="*/ 31 h 249"/>
                  <a:gd name="T10" fmla="*/ 14 w 70"/>
                  <a:gd name="T11" fmla="*/ 40 h 249"/>
                  <a:gd name="T12" fmla="*/ 17 w 70"/>
                  <a:gd name="T13" fmla="*/ 50 h 249"/>
                  <a:gd name="T14" fmla="*/ 19 w 70"/>
                  <a:gd name="T15" fmla="*/ 60 h 249"/>
                  <a:gd name="T16" fmla="*/ 22 w 70"/>
                  <a:gd name="T17" fmla="*/ 70 h 249"/>
                  <a:gd name="T18" fmla="*/ 25 w 70"/>
                  <a:gd name="T19" fmla="*/ 80 h 249"/>
                  <a:gd name="T20" fmla="*/ 27 w 70"/>
                  <a:gd name="T21" fmla="*/ 89 h 249"/>
                  <a:gd name="T22" fmla="*/ 30 w 70"/>
                  <a:gd name="T23" fmla="*/ 98 h 249"/>
                  <a:gd name="T24" fmla="*/ 31 w 70"/>
                  <a:gd name="T25" fmla="*/ 106 h 249"/>
                  <a:gd name="T26" fmla="*/ 33 w 70"/>
                  <a:gd name="T27" fmla="*/ 113 h 249"/>
                  <a:gd name="T28" fmla="*/ 33 w 70"/>
                  <a:gd name="T29" fmla="*/ 119 h 249"/>
                  <a:gd name="T30" fmla="*/ 32 w 70"/>
                  <a:gd name="T31" fmla="*/ 125 h 249"/>
                  <a:gd name="T32" fmla="*/ 30 w 70"/>
                  <a:gd name="T33" fmla="*/ 117 h 249"/>
                  <a:gd name="T34" fmla="*/ 28 w 70"/>
                  <a:gd name="T35" fmla="*/ 109 h 249"/>
                  <a:gd name="T36" fmla="*/ 26 w 70"/>
                  <a:gd name="T37" fmla="*/ 102 h 249"/>
                  <a:gd name="T38" fmla="*/ 24 w 70"/>
                  <a:gd name="T39" fmla="*/ 94 h 249"/>
                  <a:gd name="T40" fmla="*/ 21 w 70"/>
                  <a:gd name="T41" fmla="*/ 87 h 249"/>
                  <a:gd name="T42" fmla="*/ 19 w 70"/>
                  <a:gd name="T43" fmla="*/ 78 h 249"/>
                  <a:gd name="T44" fmla="*/ 17 w 70"/>
                  <a:gd name="T45" fmla="*/ 70 h 249"/>
                  <a:gd name="T46" fmla="*/ 16 w 70"/>
                  <a:gd name="T47" fmla="*/ 63 h 249"/>
                  <a:gd name="T48" fmla="*/ 14 w 70"/>
                  <a:gd name="T49" fmla="*/ 54 h 249"/>
                  <a:gd name="T50" fmla="*/ 12 w 70"/>
                  <a:gd name="T51" fmla="*/ 47 h 249"/>
                  <a:gd name="T52" fmla="*/ 9 w 70"/>
                  <a:gd name="T53" fmla="*/ 38 h 249"/>
                  <a:gd name="T54" fmla="*/ 7 w 70"/>
                  <a:gd name="T55" fmla="*/ 31 h 249"/>
                  <a:gd name="T56" fmla="*/ 6 w 70"/>
                  <a:gd name="T57" fmla="*/ 23 h 249"/>
                  <a:gd name="T58" fmla="*/ 4 w 70"/>
                  <a:gd name="T59" fmla="*/ 15 h 249"/>
                  <a:gd name="T60" fmla="*/ 2 w 70"/>
                  <a:gd name="T61" fmla="*/ 8 h 249"/>
                  <a:gd name="T62" fmla="*/ 0 w 70"/>
                  <a:gd name="T63" fmla="*/ 1 h 249"/>
                  <a:gd name="T64" fmla="*/ 6 w 70"/>
                  <a:gd name="T65" fmla="*/ 0 h 2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0" h="249">
                    <a:moveTo>
                      <a:pt x="11" y="0"/>
                    </a:moveTo>
                    <a:lnTo>
                      <a:pt x="11" y="4"/>
                    </a:lnTo>
                    <a:lnTo>
                      <a:pt x="11" y="11"/>
                    </a:lnTo>
                    <a:lnTo>
                      <a:pt x="11" y="15"/>
                    </a:lnTo>
                    <a:lnTo>
                      <a:pt x="13" y="23"/>
                    </a:lnTo>
                    <a:lnTo>
                      <a:pt x="15" y="28"/>
                    </a:lnTo>
                    <a:lnTo>
                      <a:pt x="17" y="36"/>
                    </a:lnTo>
                    <a:lnTo>
                      <a:pt x="19" y="43"/>
                    </a:lnTo>
                    <a:lnTo>
                      <a:pt x="21" y="51"/>
                    </a:lnTo>
                    <a:lnTo>
                      <a:pt x="25" y="61"/>
                    </a:lnTo>
                    <a:lnTo>
                      <a:pt x="27" y="70"/>
                    </a:lnTo>
                    <a:lnTo>
                      <a:pt x="28" y="80"/>
                    </a:lnTo>
                    <a:lnTo>
                      <a:pt x="32" y="89"/>
                    </a:lnTo>
                    <a:lnTo>
                      <a:pt x="34" y="99"/>
                    </a:lnTo>
                    <a:lnTo>
                      <a:pt x="38" y="110"/>
                    </a:lnTo>
                    <a:lnTo>
                      <a:pt x="38" y="120"/>
                    </a:lnTo>
                    <a:lnTo>
                      <a:pt x="42" y="129"/>
                    </a:lnTo>
                    <a:lnTo>
                      <a:pt x="44" y="139"/>
                    </a:lnTo>
                    <a:lnTo>
                      <a:pt x="47" y="150"/>
                    </a:lnTo>
                    <a:lnTo>
                      <a:pt x="49" y="159"/>
                    </a:lnTo>
                    <a:lnTo>
                      <a:pt x="51" y="169"/>
                    </a:lnTo>
                    <a:lnTo>
                      <a:pt x="53" y="178"/>
                    </a:lnTo>
                    <a:lnTo>
                      <a:pt x="57" y="188"/>
                    </a:lnTo>
                    <a:lnTo>
                      <a:pt x="59" y="196"/>
                    </a:lnTo>
                    <a:lnTo>
                      <a:pt x="59" y="205"/>
                    </a:lnTo>
                    <a:lnTo>
                      <a:pt x="61" y="211"/>
                    </a:lnTo>
                    <a:lnTo>
                      <a:pt x="63" y="218"/>
                    </a:lnTo>
                    <a:lnTo>
                      <a:pt x="65" y="226"/>
                    </a:lnTo>
                    <a:lnTo>
                      <a:pt x="66" y="232"/>
                    </a:lnTo>
                    <a:lnTo>
                      <a:pt x="66" y="237"/>
                    </a:lnTo>
                    <a:lnTo>
                      <a:pt x="70" y="243"/>
                    </a:lnTo>
                    <a:lnTo>
                      <a:pt x="63" y="249"/>
                    </a:lnTo>
                    <a:lnTo>
                      <a:pt x="59" y="241"/>
                    </a:lnTo>
                    <a:lnTo>
                      <a:pt x="59" y="234"/>
                    </a:lnTo>
                    <a:lnTo>
                      <a:pt x="55" y="226"/>
                    </a:lnTo>
                    <a:lnTo>
                      <a:pt x="55" y="218"/>
                    </a:lnTo>
                    <a:lnTo>
                      <a:pt x="53" y="211"/>
                    </a:lnTo>
                    <a:lnTo>
                      <a:pt x="51" y="203"/>
                    </a:lnTo>
                    <a:lnTo>
                      <a:pt x="49" y="196"/>
                    </a:lnTo>
                    <a:lnTo>
                      <a:pt x="47" y="188"/>
                    </a:lnTo>
                    <a:lnTo>
                      <a:pt x="46" y="180"/>
                    </a:lnTo>
                    <a:lnTo>
                      <a:pt x="42" y="173"/>
                    </a:lnTo>
                    <a:lnTo>
                      <a:pt x="40" y="163"/>
                    </a:lnTo>
                    <a:lnTo>
                      <a:pt x="38" y="156"/>
                    </a:lnTo>
                    <a:lnTo>
                      <a:pt x="36" y="148"/>
                    </a:lnTo>
                    <a:lnTo>
                      <a:pt x="34" y="140"/>
                    </a:lnTo>
                    <a:lnTo>
                      <a:pt x="32" y="133"/>
                    </a:lnTo>
                    <a:lnTo>
                      <a:pt x="32" y="125"/>
                    </a:lnTo>
                    <a:lnTo>
                      <a:pt x="28" y="118"/>
                    </a:lnTo>
                    <a:lnTo>
                      <a:pt x="27" y="108"/>
                    </a:lnTo>
                    <a:lnTo>
                      <a:pt x="25" y="99"/>
                    </a:lnTo>
                    <a:lnTo>
                      <a:pt x="23" y="93"/>
                    </a:lnTo>
                    <a:lnTo>
                      <a:pt x="19" y="83"/>
                    </a:lnTo>
                    <a:lnTo>
                      <a:pt x="17" y="76"/>
                    </a:lnTo>
                    <a:lnTo>
                      <a:pt x="15" y="68"/>
                    </a:lnTo>
                    <a:lnTo>
                      <a:pt x="13" y="61"/>
                    </a:lnTo>
                    <a:lnTo>
                      <a:pt x="11" y="53"/>
                    </a:lnTo>
                    <a:lnTo>
                      <a:pt x="11" y="45"/>
                    </a:lnTo>
                    <a:lnTo>
                      <a:pt x="8" y="38"/>
                    </a:lnTo>
                    <a:lnTo>
                      <a:pt x="8" y="30"/>
                    </a:lnTo>
                    <a:lnTo>
                      <a:pt x="4" y="23"/>
                    </a:lnTo>
                    <a:lnTo>
                      <a:pt x="4" y="15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23" name="AutoShape 29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3465513"/>
            <a:ext cx="1871663" cy="14414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grpSp>
        <p:nvGrpSpPr>
          <p:cNvPr id="105770" name="Group 298"/>
          <p:cNvGrpSpPr>
            <a:grpSpLocks/>
          </p:cNvGrpSpPr>
          <p:nvPr/>
        </p:nvGrpSpPr>
        <p:grpSpPr bwMode="auto">
          <a:xfrm>
            <a:off x="142875" y="6416675"/>
            <a:ext cx="107950" cy="180975"/>
            <a:chOff x="612" y="3543"/>
            <a:chExt cx="181" cy="205"/>
          </a:xfrm>
        </p:grpSpPr>
        <p:sp>
          <p:nvSpPr>
            <p:cNvPr id="9229" name="Oval 299"/>
            <p:cNvSpPr>
              <a:spLocks noChangeArrowheads="1"/>
            </p:cNvSpPr>
            <p:nvPr/>
          </p:nvSpPr>
          <p:spPr bwMode="auto">
            <a:xfrm>
              <a:off x="612" y="3543"/>
              <a:ext cx="181" cy="2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9230" name="Line 300"/>
            <p:cNvSpPr>
              <a:spLocks noChangeShapeType="1"/>
            </p:cNvSpPr>
            <p:nvPr/>
          </p:nvSpPr>
          <p:spPr bwMode="auto">
            <a:xfrm>
              <a:off x="635" y="3566"/>
              <a:ext cx="113" cy="1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9231" name="Line 301"/>
            <p:cNvSpPr>
              <a:spLocks noChangeShapeType="1"/>
            </p:cNvSpPr>
            <p:nvPr/>
          </p:nvSpPr>
          <p:spPr bwMode="auto">
            <a:xfrm flipH="1">
              <a:off x="635" y="3566"/>
              <a:ext cx="113" cy="15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5774" name="Group 302"/>
          <p:cNvGrpSpPr>
            <a:grpSpLocks/>
          </p:cNvGrpSpPr>
          <p:nvPr/>
        </p:nvGrpSpPr>
        <p:grpSpPr bwMode="auto">
          <a:xfrm>
            <a:off x="1368425" y="4149725"/>
            <a:ext cx="107950" cy="180975"/>
            <a:chOff x="612" y="3543"/>
            <a:chExt cx="181" cy="205"/>
          </a:xfrm>
        </p:grpSpPr>
        <p:sp>
          <p:nvSpPr>
            <p:cNvPr id="9226" name="Oval 303"/>
            <p:cNvSpPr>
              <a:spLocks noChangeArrowheads="1"/>
            </p:cNvSpPr>
            <p:nvPr/>
          </p:nvSpPr>
          <p:spPr bwMode="auto">
            <a:xfrm>
              <a:off x="612" y="3543"/>
              <a:ext cx="181" cy="2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9227" name="Line 304"/>
            <p:cNvSpPr>
              <a:spLocks noChangeShapeType="1"/>
            </p:cNvSpPr>
            <p:nvPr/>
          </p:nvSpPr>
          <p:spPr bwMode="auto">
            <a:xfrm>
              <a:off x="635" y="3566"/>
              <a:ext cx="113" cy="1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9228" name="Line 305"/>
            <p:cNvSpPr>
              <a:spLocks noChangeShapeType="1"/>
            </p:cNvSpPr>
            <p:nvPr/>
          </p:nvSpPr>
          <p:spPr bwMode="auto">
            <a:xfrm flipH="1">
              <a:off x="635" y="3566"/>
              <a:ext cx="113" cy="15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6533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05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000" fill="hold"/>
                                        <p:tgtEl>
                                          <p:spTgt spid="105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0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C -0.01337 -0.04537 -0.02674 -0.09051 -0.03125 -0.13194 C -0.03577 -0.17338 -0.02847 -0.21713 -0.02708 -0.24861 " pathEditMode="relative" ptsTypes="aaA">
                                      <p:cBhvr>
                                        <p:cTn id="12" dur="2000" fill="hold"/>
                                        <p:tgtEl>
                                          <p:spTgt spid="105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7308850" cy="6853238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86"/>
          <p:cNvSpPr txBox="1">
            <a:spLocks noChangeArrowheads="1"/>
          </p:cNvSpPr>
          <p:nvPr/>
        </p:nvSpPr>
        <p:spPr bwMode="auto">
          <a:xfrm>
            <a:off x="2016125" y="333375"/>
            <a:ext cx="2663825" cy="1190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Verdana" pitchFamily="34" charset="0"/>
              </a:rPr>
              <a:t>Printing… </a:t>
            </a:r>
            <a:br>
              <a:rPr lang="en-US" sz="1800">
                <a:latin typeface="Verdana" pitchFamily="34" charset="0"/>
              </a:rPr>
            </a:br>
            <a:r>
              <a:rPr lang="en-US" sz="1800">
                <a:latin typeface="Verdana" pitchFamily="34" charset="0"/>
              </a:rPr>
              <a:t>To recall this order, scan the bar code on the printout</a:t>
            </a:r>
          </a:p>
        </p:txBody>
      </p:sp>
      <p:grpSp>
        <p:nvGrpSpPr>
          <p:cNvPr id="10244" name="Group 87"/>
          <p:cNvGrpSpPr>
            <a:grpSpLocks/>
          </p:cNvGrpSpPr>
          <p:nvPr/>
        </p:nvGrpSpPr>
        <p:grpSpPr bwMode="auto">
          <a:xfrm>
            <a:off x="496888" y="5621338"/>
            <a:ext cx="1657350" cy="1236662"/>
            <a:chOff x="313" y="3541"/>
            <a:chExt cx="1044" cy="779"/>
          </a:xfrm>
        </p:grpSpPr>
        <p:sp>
          <p:nvSpPr>
            <p:cNvPr id="10282" name="Freeform 88"/>
            <p:cNvSpPr>
              <a:spLocks/>
            </p:cNvSpPr>
            <p:nvPr/>
          </p:nvSpPr>
          <p:spPr bwMode="auto">
            <a:xfrm>
              <a:off x="454" y="3673"/>
              <a:ext cx="867" cy="647"/>
            </a:xfrm>
            <a:custGeom>
              <a:avLst/>
              <a:gdLst>
                <a:gd name="T0" fmla="*/ 18 w 1734"/>
                <a:gd name="T1" fmla="*/ 0 h 1292"/>
                <a:gd name="T2" fmla="*/ 0 w 1734"/>
                <a:gd name="T3" fmla="*/ 278 h 1292"/>
                <a:gd name="T4" fmla="*/ 255 w 1734"/>
                <a:gd name="T5" fmla="*/ 647 h 1292"/>
                <a:gd name="T6" fmla="*/ 866 w 1734"/>
                <a:gd name="T7" fmla="*/ 455 h 1292"/>
                <a:gd name="T8" fmla="*/ 867 w 1734"/>
                <a:gd name="T9" fmla="*/ 252 h 1292"/>
                <a:gd name="T10" fmla="*/ 18 w 1734"/>
                <a:gd name="T11" fmla="*/ 0 h 1292"/>
                <a:gd name="T12" fmla="*/ 18 w 1734"/>
                <a:gd name="T13" fmla="*/ 0 h 12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4" h="1292">
                  <a:moveTo>
                    <a:pt x="36" y="0"/>
                  </a:moveTo>
                  <a:lnTo>
                    <a:pt x="0" y="555"/>
                  </a:lnTo>
                  <a:lnTo>
                    <a:pt x="510" y="1292"/>
                  </a:lnTo>
                  <a:lnTo>
                    <a:pt x="1732" y="908"/>
                  </a:lnTo>
                  <a:lnTo>
                    <a:pt x="1734" y="50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8F9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Freeform 89"/>
            <p:cNvSpPr>
              <a:spLocks/>
            </p:cNvSpPr>
            <p:nvPr/>
          </p:nvSpPr>
          <p:spPr bwMode="auto">
            <a:xfrm>
              <a:off x="451" y="3541"/>
              <a:ext cx="869" cy="544"/>
            </a:xfrm>
            <a:custGeom>
              <a:avLst/>
              <a:gdLst>
                <a:gd name="T0" fmla="*/ 0 w 1737"/>
                <a:gd name="T1" fmla="*/ 136 h 1088"/>
                <a:gd name="T2" fmla="*/ 285 w 1737"/>
                <a:gd name="T3" fmla="*/ 544 h 1088"/>
                <a:gd name="T4" fmla="*/ 869 w 1737"/>
                <a:gd name="T5" fmla="*/ 387 h 1088"/>
                <a:gd name="T6" fmla="*/ 747 w 1737"/>
                <a:gd name="T7" fmla="*/ 0 h 1088"/>
                <a:gd name="T8" fmla="*/ 0 w 1737"/>
                <a:gd name="T9" fmla="*/ 136 h 1088"/>
                <a:gd name="T10" fmla="*/ 0 w 1737"/>
                <a:gd name="T11" fmla="*/ 136 h 10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7" h="1088">
                  <a:moveTo>
                    <a:pt x="0" y="272"/>
                  </a:moveTo>
                  <a:lnTo>
                    <a:pt x="570" y="1088"/>
                  </a:lnTo>
                  <a:lnTo>
                    <a:pt x="1737" y="774"/>
                  </a:lnTo>
                  <a:lnTo>
                    <a:pt x="1494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E6E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Freeform 90"/>
            <p:cNvSpPr>
              <a:spLocks/>
            </p:cNvSpPr>
            <p:nvPr/>
          </p:nvSpPr>
          <p:spPr bwMode="auto">
            <a:xfrm>
              <a:off x="699" y="3668"/>
              <a:ext cx="401" cy="86"/>
            </a:xfrm>
            <a:custGeom>
              <a:avLst/>
              <a:gdLst>
                <a:gd name="T0" fmla="*/ 0 w 802"/>
                <a:gd name="T1" fmla="*/ 48 h 173"/>
                <a:gd name="T2" fmla="*/ 401 w 802"/>
                <a:gd name="T3" fmla="*/ 0 h 173"/>
                <a:gd name="T4" fmla="*/ 369 w 802"/>
                <a:gd name="T5" fmla="*/ 86 h 173"/>
                <a:gd name="T6" fmla="*/ 0 w 802"/>
                <a:gd name="T7" fmla="*/ 48 h 173"/>
                <a:gd name="T8" fmla="*/ 0 w 802"/>
                <a:gd name="T9" fmla="*/ 48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2" h="173">
                  <a:moveTo>
                    <a:pt x="0" y="97"/>
                  </a:moveTo>
                  <a:lnTo>
                    <a:pt x="802" y="0"/>
                  </a:lnTo>
                  <a:lnTo>
                    <a:pt x="737" y="173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Freeform 91"/>
            <p:cNvSpPr>
              <a:spLocks/>
            </p:cNvSpPr>
            <p:nvPr/>
          </p:nvSpPr>
          <p:spPr bwMode="auto">
            <a:xfrm>
              <a:off x="696" y="3718"/>
              <a:ext cx="446" cy="259"/>
            </a:xfrm>
            <a:custGeom>
              <a:avLst/>
              <a:gdLst>
                <a:gd name="T0" fmla="*/ 0 w 894"/>
                <a:gd name="T1" fmla="*/ 0 h 517"/>
                <a:gd name="T2" fmla="*/ 139 w 894"/>
                <a:gd name="T3" fmla="*/ 259 h 517"/>
                <a:gd name="T4" fmla="*/ 446 w 894"/>
                <a:gd name="T5" fmla="*/ 175 h 517"/>
                <a:gd name="T6" fmla="*/ 376 w 894"/>
                <a:gd name="T7" fmla="*/ 47 h 517"/>
                <a:gd name="T8" fmla="*/ 0 w 894"/>
                <a:gd name="T9" fmla="*/ 0 h 517"/>
                <a:gd name="T10" fmla="*/ 0 w 894"/>
                <a:gd name="T11" fmla="*/ 0 h 5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4" h="517">
                  <a:moveTo>
                    <a:pt x="0" y="0"/>
                  </a:moveTo>
                  <a:lnTo>
                    <a:pt x="278" y="517"/>
                  </a:lnTo>
                  <a:lnTo>
                    <a:pt x="894" y="350"/>
                  </a:lnTo>
                  <a:lnTo>
                    <a:pt x="753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Freeform 92"/>
            <p:cNvSpPr>
              <a:spLocks/>
            </p:cNvSpPr>
            <p:nvPr/>
          </p:nvSpPr>
          <p:spPr bwMode="auto">
            <a:xfrm>
              <a:off x="1072" y="3668"/>
              <a:ext cx="156" cy="230"/>
            </a:xfrm>
            <a:custGeom>
              <a:avLst/>
              <a:gdLst>
                <a:gd name="T0" fmla="*/ 30 w 312"/>
                <a:gd name="T1" fmla="*/ 0 h 460"/>
                <a:gd name="T2" fmla="*/ 156 w 312"/>
                <a:gd name="T3" fmla="*/ 206 h 460"/>
                <a:gd name="T4" fmla="*/ 66 w 312"/>
                <a:gd name="T5" fmla="*/ 230 h 460"/>
                <a:gd name="T6" fmla="*/ 58 w 312"/>
                <a:gd name="T7" fmla="*/ 217 h 460"/>
                <a:gd name="T8" fmla="*/ 95 w 312"/>
                <a:gd name="T9" fmla="*/ 196 h 460"/>
                <a:gd name="T10" fmla="*/ 33 w 312"/>
                <a:gd name="T11" fmla="*/ 91 h 460"/>
                <a:gd name="T12" fmla="*/ 5 w 312"/>
                <a:gd name="T13" fmla="*/ 101 h 460"/>
                <a:gd name="T14" fmla="*/ 0 w 312"/>
                <a:gd name="T15" fmla="*/ 91 h 460"/>
                <a:gd name="T16" fmla="*/ 30 w 312"/>
                <a:gd name="T17" fmla="*/ 0 h 460"/>
                <a:gd name="T18" fmla="*/ 30 w 312"/>
                <a:gd name="T19" fmla="*/ 0 h 4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2" h="460">
                  <a:moveTo>
                    <a:pt x="59" y="0"/>
                  </a:moveTo>
                  <a:lnTo>
                    <a:pt x="312" y="411"/>
                  </a:lnTo>
                  <a:lnTo>
                    <a:pt x="131" y="460"/>
                  </a:lnTo>
                  <a:lnTo>
                    <a:pt x="116" y="434"/>
                  </a:lnTo>
                  <a:lnTo>
                    <a:pt x="190" y="392"/>
                  </a:lnTo>
                  <a:lnTo>
                    <a:pt x="65" y="181"/>
                  </a:lnTo>
                  <a:lnTo>
                    <a:pt x="9" y="202"/>
                  </a:lnTo>
                  <a:lnTo>
                    <a:pt x="0" y="18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Freeform 93"/>
            <p:cNvSpPr>
              <a:spLocks/>
            </p:cNvSpPr>
            <p:nvPr/>
          </p:nvSpPr>
          <p:spPr bwMode="auto">
            <a:xfrm>
              <a:off x="313" y="4038"/>
              <a:ext cx="116" cy="120"/>
            </a:xfrm>
            <a:custGeom>
              <a:avLst/>
              <a:gdLst>
                <a:gd name="T0" fmla="*/ 78 w 234"/>
                <a:gd name="T1" fmla="*/ 31 h 239"/>
                <a:gd name="T2" fmla="*/ 116 w 234"/>
                <a:gd name="T3" fmla="*/ 67 h 239"/>
                <a:gd name="T4" fmla="*/ 78 w 234"/>
                <a:gd name="T5" fmla="*/ 120 h 239"/>
                <a:gd name="T6" fmla="*/ 0 w 234"/>
                <a:gd name="T7" fmla="*/ 0 h 239"/>
                <a:gd name="T8" fmla="*/ 78 w 234"/>
                <a:gd name="T9" fmla="*/ 31 h 239"/>
                <a:gd name="T10" fmla="*/ 78 w 234"/>
                <a:gd name="T11" fmla="*/ 31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4" h="239">
                  <a:moveTo>
                    <a:pt x="158" y="62"/>
                  </a:moveTo>
                  <a:lnTo>
                    <a:pt x="234" y="133"/>
                  </a:lnTo>
                  <a:lnTo>
                    <a:pt x="158" y="239"/>
                  </a:lnTo>
                  <a:lnTo>
                    <a:pt x="0" y="0"/>
                  </a:lnTo>
                  <a:lnTo>
                    <a:pt x="158" y="62"/>
                  </a:lnTo>
                  <a:close/>
                </a:path>
              </a:pathLst>
            </a:custGeom>
            <a:solidFill>
              <a:srgbClr val="999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Freeform 94"/>
            <p:cNvSpPr>
              <a:spLocks/>
            </p:cNvSpPr>
            <p:nvPr/>
          </p:nvSpPr>
          <p:spPr bwMode="auto">
            <a:xfrm>
              <a:off x="408" y="4097"/>
              <a:ext cx="277" cy="97"/>
            </a:xfrm>
            <a:custGeom>
              <a:avLst/>
              <a:gdLst>
                <a:gd name="T0" fmla="*/ 23 w 555"/>
                <a:gd name="T1" fmla="*/ 13 h 194"/>
                <a:gd name="T2" fmla="*/ 277 w 555"/>
                <a:gd name="T3" fmla="*/ 0 h 194"/>
                <a:gd name="T4" fmla="*/ 224 w 555"/>
                <a:gd name="T5" fmla="*/ 97 h 194"/>
                <a:gd name="T6" fmla="*/ 0 w 555"/>
                <a:gd name="T7" fmla="*/ 51 h 194"/>
                <a:gd name="T8" fmla="*/ 23 w 555"/>
                <a:gd name="T9" fmla="*/ 13 h 194"/>
                <a:gd name="T10" fmla="*/ 23 w 555"/>
                <a:gd name="T11" fmla="*/ 13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5" h="194">
                  <a:moveTo>
                    <a:pt x="46" y="25"/>
                  </a:moveTo>
                  <a:lnTo>
                    <a:pt x="555" y="0"/>
                  </a:lnTo>
                  <a:lnTo>
                    <a:pt x="449" y="194"/>
                  </a:lnTo>
                  <a:lnTo>
                    <a:pt x="0" y="101"/>
                  </a:lnTo>
                  <a:lnTo>
                    <a:pt x="46" y="25"/>
                  </a:lnTo>
                  <a:close/>
                </a:path>
              </a:pathLst>
            </a:custGeom>
            <a:solidFill>
              <a:srgbClr val="C7B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Freeform 95"/>
            <p:cNvSpPr>
              <a:spLocks/>
            </p:cNvSpPr>
            <p:nvPr/>
          </p:nvSpPr>
          <p:spPr bwMode="auto">
            <a:xfrm>
              <a:off x="572" y="3554"/>
              <a:ext cx="785" cy="755"/>
            </a:xfrm>
            <a:custGeom>
              <a:avLst/>
              <a:gdLst>
                <a:gd name="T0" fmla="*/ 782 w 1570"/>
                <a:gd name="T1" fmla="*/ 596 h 1509"/>
                <a:gd name="T2" fmla="*/ 763 w 1570"/>
                <a:gd name="T3" fmla="*/ 601 h 1509"/>
                <a:gd name="T4" fmla="*/ 740 w 1570"/>
                <a:gd name="T5" fmla="*/ 607 h 1509"/>
                <a:gd name="T6" fmla="*/ 710 w 1570"/>
                <a:gd name="T7" fmla="*/ 614 h 1509"/>
                <a:gd name="T8" fmla="*/ 676 w 1570"/>
                <a:gd name="T9" fmla="*/ 623 h 1509"/>
                <a:gd name="T10" fmla="*/ 638 w 1570"/>
                <a:gd name="T11" fmla="*/ 631 h 1509"/>
                <a:gd name="T12" fmla="*/ 597 w 1570"/>
                <a:gd name="T13" fmla="*/ 643 h 1509"/>
                <a:gd name="T14" fmla="*/ 552 w 1570"/>
                <a:gd name="T15" fmla="*/ 653 h 1509"/>
                <a:gd name="T16" fmla="*/ 507 w 1570"/>
                <a:gd name="T17" fmla="*/ 666 h 1509"/>
                <a:gd name="T18" fmla="*/ 458 w 1570"/>
                <a:gd name="T19" fmla="*/ 676 h 1509"/>
                <a:gd name="T20" fmla="*/ 410 w 1570"/>
                <a:gd name="T21" fmla="*/ 688 h 1509"/>
                <a:gd name="T22" fmla="*/ 361 w 1570"/>
                <a:gd name="T23" fmla="*/ 701 h 1509"/>
                <a:gd name="T24" fmla="*/ 313 w 1570"/>
                <a:gd name="T25" fmla="*/ 713 h 1509"/>
                <a:gd name="T26" fmla="*/ 265 w 1570"/>
                <a:gd name="T27" fmla="*/ 725 h 1509"/>
                <a:gd name="T28" fmla="*/ 220 w 1570"/>
                <a:gd name="T29" fmla="*/ 736 h 1509"/>
                <a:gd name="T30" fmla="*/ 177 w 1570"/>
                <a:gd name="T31" fmla="*/ 746 h 1509"/>
                <a:gd name="T32" fmla="*/ 144 w 1570"/>
                <a:gd name="T33" fmla="*/ 751 h 1509"/>
                <a:gd name="T34" fmla="*/ 127 w 1570"/>
                <a:gd name="T35" fmla="*/ 738 h 1509"/>
                <a:gd name="T36" fmla="*/ 105 w 1570"/>
                <a:gd name="T37" fmla="*/ 720 h 1509"/>
                <a:gd name="T38" fmla="*/ 88 w 1570"/>
                <a:gd name="T39" fmla="*/ 705 h 1509"/>
                <a:gd name="T40" fmla="*/ 73 w 1570"/>
                <a:gd name="T41" fmla="*/ 691 h 1509"/>
                <a:gd name="T42" fmla="*/ 58 w 1570"/>
                <a:gd name="T43" fmla="*/ 679 h 1509"/>
                <a:gd name="T44" fmla="*/ 44 w 1570"/>
                <a:gd name="T45" fmla="*/ 665 h 1509"/>
                <a:gd name="T46" fmla="*/ 27 w 1570"/>
                <a:gd name="T47" fmla="*/ 649 h 1509"/>
                <a:gd name="T48" fmla="*/ 6 w 1570"/>
                <a:gd name="T49" fmla="*/ 629 h 1509"/>
                <a:gd name="T50" fmla="*/ 23 w 1570"/>
                <a:gd name="T51" fmla="*/ 632 h 1509"/>
                <a:gd name="T52" fmla="*/ 37 w 1570"/>
                <a:gd name="T53" fmla="*/ 645 h 1509"/>
                <a:gd name="T54" fmla="*/ 54 w 1570"/>
                <a:gd name="T55" fmla="*/ 660 h 1509"/>
                <a:gd name="T56" fmla="*/ 74 w 1570"/>
                <a:gd name="T57" fmla="*/ 678 h 1509"/>
                <a:gd name="T58" fmla="*/ 95 w 1570"/>
                <a:gd name="T59" fmla="*/ 695 h 1509"/>
                <a:gd name="T60" fmla="*/ 116 w 1570"/>
                <a:gd name="T61" fmla="*/ 713 h 1509"/>
                <a:gd name="T62" fmla="*/ 134 w 1570"/>
                <a:gd name="T63" fmla="*/ 728 h 1509"/>
                <a:gd name="T64" fmla="*/ 150 w 1570"/>
                <a:gd name="T65" fmla="*/ 742 h 1509"/>
                <a:gd name="T66" fmla="*/ 188 w 1570"/>
                <a:gd name="T67" fmla="*/ 732 h 1509"/>
                <a:gd name="T68" fmla="*/ 229 w 1570"/>
                <a:gd name="T69" fmla="*/ 723 h 1509"/>
                <a:gd name="T70" fmla="*/ 275 w 1570"/>
                <a:gd name="T71" fmla="*/ 711 h 1509"/>
                <a:gd name="T72" fmla="*/ 323 w 1570"/>
                <a:gd name="T73" fmla="*/ 700 h 1509"/>
                <a:gd name="T74" fmla="*/ 372 w 1570"/>
                <a:gd name="T75" fmla="*/ 687 h 1509"/>
                <a:gd name="T76" fmla="*/ 422 w 1570"/>
                <a:gd name="T77" fmla="*/ 675 h 1509"/>
                <a:gd name="T78" fmla="*/ 472 w 1570"/>
                <a:gd name="T79" fmla="*/ 662 h 1509"/>
                <a:gd name="T80" fmla="*/ 522 w 1570"/>
                <a:gd name="T81" fmla="*/ 650 h 1509"/>
                <a:gd name="T82" fmla="*/ 569 w 1570"/>
                <a:gd name="T83" fmla="*/ 638 h 1509"/>
                <a:gd name="T84" fmla="*/ 613 w 1570"/>
                <a:gd name="T85" fmla="*/ 627 h 1509"/>
                <a:gd name="T86" fmla="*/ 653 w 1570"/>
                <a:gd name="T87" fmla="*/ 616 h 1509"/>
                <a:gd name="T88" fmla="*/ 690 w 1570"/>
                <a:gd name="T89" fmla="*/ 608 h 1509"/>
                <a:gd name="T90" fmla="*/ 720 w 1570"/>
                <a:gd name="T91" fmla="*/ 600 h 1509"/>
                <a:gd name="T92" fmla="*/ 745 w 1570"/>
                <a:gd name="T93" fmla="*/ 594 h 1509"/>
                <a:gd name="T94" fmla="*/ 763 w 1570"/>
                <a:gd name="T95" fmla="*/ 590 h 1509"/>
                <a:gd name="T96" fmla="*/ 773 w 1570"/>
                <a:gd name="T97" fmla="*/ 588 h 1509"/>
                <a:gd name="T98" fmla="*/ 381 w 1570"/>
                <a:gd name="T99" fmla="*/ 42 h 15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70" h="1509">
                  <a:moveTo>
                    <a:pt x="1333" y="0"/>
                  </a:moveTo>
                  <a:lnTo>
                    <a:pt x="1513" y="681"/>
                  </a:lnTo>
                  <a:lnTo>
                    <a:pt x="1570" y="1192"/>
                  </a:lnTo>
                  <a:lnTo>
                    <a:pt x="1563" y="1192"/>
                  </a:lnTo>
                  <a:lnTo>
                    <a:pt x="1555" y="1196"/>
                  </a:lnTo>
                  <a:lnTo>
                    <a:pt x="1545" y="1196"/>
                  </a:lnTo>
                  <a:lnTo>
                    <a:pt x="1538" y="1200"/>
                  </a:lnTo>
                  <a:lnTo>
                    <a:pt x="1526" y="1201"/>
                  </a:lnTo>
                  <a:lnTo>
                    <a:pt x="1515" y="1203"/>
                  </a:lnTo>
                  <a:lnTo>
                    <a:pt x="1504" y="1207"/>
                  </a:lnTo>
                  <a:lnTo>
                    <a:pt x="1492" y="1211"/>
                  </a:lnTo>
                  <a:lnTo>
                    <a:pt x="1479" y="1213"/>
                  </a:lnTo>
                  <a:lnTo>
                    <a:pt x="1464" y="1217"/>
                  </a:lnTo>
                  <a:lnTo>
                    <a:pt x="1450" y="1220"/>
                  </a:lnTo>
                  <a:lnTo>
                    <a:pt x="1435" y="1224"/>
                  </a:lnTo>
                  <a:lnTo>
                    <a:pt x="1420" y="1228"/>
                  </a:lnTo>
                  <a:lnTo>
                    <a:pt x="1405" y="1232"/>
                  </a:lnTo>
                  <a:lnTo>
                    <a:pt x="1388" y="1238"/>
                  </a:lnTo>
                  <a:lnTo>
                    <a:pt x="1371" y="1241"/>
                  </a:lnTo>
                  <a:lnTo>
                    <a:pt x="1352" y="1245"/>
                  </a:lnTo>
                  <a:lnTo>
                    <a:pt x="1334" y="1249"/>
                  </a:lnTo>
                  <a:lnTo>
                    <a:pt x="1315" y="1255"/>
                  </a:lnTo>
                  <a:lnTo>
                    <a:pt x="1296" y="1258"/>
                  </a:lnTo>
                  <a:lnTo>
                    <a:pt x="1276" y="1262"/>
                  </a:lnTo>
                  <a:lnTo>
                    <a:pt x="1257" y="1268"/>
                  </a:lnTo>
                  <a:lnTo>
                    <a:pt x="1236" y="1274"/>
                  </a:lnTo>
                  <a:lnTo>
                    <a:pt x="1215" y="1279"/>
                  </a:lnTo>
                  <a:lnTo>
                    <a:pt x="1194" y="1285"/>
                  </a:lnTo>
                  <a:lnTo>
                    <a:pt x="1173" y="1291"/>
                  </a:lnTo>
                  <a:lnTo>
                    <a:pt x="1150" y="1295"/>
                  </a:lnTo>
                  <a:lnTo>
                    <a:pt x="1127" y="1302"/>
                  </a:lnTo>
                  <a:lnTo>
                    <a:pt x="1104" y="1306"/>
                  </a:lnTo>
                  <a:lnTo>
                    <a:pt x="1082" y="1312"/>
                  </a:lnTo>
                  <a:lnTo>
                    <a:pt x="1061" y="1317"/>
                  </a:lnTo>
                  <a:lnTo>
                    <a:pt x="1038" y="1325"/>
                  </a:lnTo>
                  <a:lnTo>
                    <a:pt x="1013" y="1331"/>
                  </a:lnTo>
                  <a:lnTo>
                    <a:pt x="990" y="1336"/>
                  </a:lnTo>
                  <a:lnTo>
                    <a:pt x="966" y="1340"/>
                  </a:lnTo>
                  <a:lnTo>
                    <a:pt x="941" y="1348"/>
                  </a:lnTo>
                  <a:lnTo>
                    <a:pt x="916" y="1352"/>
                  </a:lnTo>
                  <a:lnTo>
                    <a:pt x="892" y="1359"/>
                  </a:lnTo>
                  <a:lnTo>
                    <a:pt x="867" y="1365"/>
                  </a:lnTo>
                  <a:lnTo>
                    <a:pt x="844" y="1373"/>
                  </a:lnTo>
                  <a:lnTo>
                    <a:pt x="819" y="1376"/>
                  </a:lnTo>
                  <a:lnTo>
                    <a:pt x="795" y="1382"/>
                  </a:lnTo>
                  <a:lnTo>
                    <a:pt x="770" y="1390"/>
                  </a:lnTo>
                  <a:lnTo>
                    <a:pt x="747" y="1395"/>
                  </a:lnTo>
                  <a:lnTo>
                    <a:pt x="722" y="1401"/>
                  </a:lnTo>
                  <a:lnTo>
                    <a:pt x="700" y="1407"/>
                  </a:lnTo>
                  <a:lnTo>
                    <a:pt x="675" y="1412"/>
                  </a:lnTo>
                  <a:lnTo>
                    <a:pt x="650" y="1420"/>
                  </a:lnTo>
                  <a:lnTo>
                    <a:pt x="625" y="1426"/>
                  </a:lnTo>
                  <a:lnTo>
                    <a:pt x="603" y="1431"/>
                  </a:lnTo>
                  <a:lnTo>
                    <a:pt x="578" y="1435"/>
                  </a:lnTo>
                  <a:lnTo>
                    <a:pt x="555" y="1443"/>
                  </a:lnTo>
                  <a:lnTo>
                    <a:pt x="530" y="1449"/>
                  </a:lnTo>
                  <a:lnTo>
                    <a:pt x="508" y="1454"/>
                  </a:lnTo>
                  <a:lnTo>
                    <a:pt x="485" y="1460"/>
                  </a:lnTo>
                  <a:lnTo>
                    <a:pt x="464" y="1468"/>
                  </a:lnTo>
                  <a:lnTo>
                    <a:pt x="439" y="1471"/>
                  </a:lnTo>
                  <a:lnTo>
                    <a:pt x="418" y="1477"/>
                  </a:lnTo>
                  <a:lnTo>
                    <a:pt x="395" y="1481"/>
                  </a:lnTo>
                  <a:lnTo>
                    <a:pt x="375" y="1488"/>
                  </a:lnTo>
                  <a:lnTo>
                    <a:pt x="354" y="1492"/>
                  </a:lnTo>
                  <a:lnTo>
                    <a:pt x="335" y="1498"/>
                  </a:lnTo>
                  <a:lnTo>
                    <a:pt x="314" y="1504"/>
                  </a:lnTo>
                  <a:lnTo>
                    <a:pt x="295" y="1509"/>
                  </a:lnTo>
                  <a:lnTo>
                    <a:pt x="287" y="1502"/>
                  </a:lnTo>
                  <a:lnTo>
                    <a:pt x="280" y="1498"/>
                  </a:lnTo>
                  <a:lnTo>
                    <a:pt x="272" y="1492"/>
                  </a:lnTo>
                  <a:lnTo>
                    <a:pt x="266" y="1487"/>
                  </a:lnTo>
                  <a:lnTo>
                    <a:pt x="253" y="1475"/>
                  </a:lnTo>
                  <a:lnTo>
                    <a:pt x="241" y="1468"/>
                  </a:lnTo>
                  <a:lnTo>
                    <a:pt x="230" y="1456"/>
                  </a:lnTo>
                  <a:lnTo>
                    <a:pt x="219" y="1447"/>
                  </a:lnTo>
                  <a:lnTo>
                    <a:pt x="209" y="1439"/>
                  </a:lnTo>
                  <a:lnTo>
                    <a:pt x="202" y="1431"/>
                  </a:lnTo>
                  <a:lnTo>
                    <a:pt x="192" y="1424"/>
                  </a:lnTo>
                  <a:lnTo>
                    <a:pt x="183" y="1416"/>
                  </a:lnTo>
                  <a:lnTo>
                    <a:pt x="175" y="1409"/>
                  </a:lnTo>
                  <a:lnTo>
                    <a:pt x="167" y="1403"/>
                  </a:lnTo>
                  <a:lnTo>
                    <a:pt x="160" y="1395"/>
                  </a:lnTo>
                  <a:lnTo>
                    <a:pt x="152" y="1390"/>
                  </a:lnTo>
                  <a:lnTo>
                    <a:pt x="145" y="1382"/>
                  </a:lnTo>
                  <a:lnTo>
                    <a:pt x="139" y="1376"/>
                  </a:lnTo>
                  <a:lnTo>
                    <a:pt x="131" y="1369"/>
                  </a:lnTo>
                  <a:lnTo>
                    <a:pt x="124" y="1363"/>
                  </a:lnTo>
                  <a:lnTo>
                    <a:pt x="116" y="1357"/>
                  </a:lnTo>
                  <a:lnTo>
                    <a:pt x="110" y="1352"/>
                  </a:lnTo>
                  <a:lnTo>
                    <a:pt x="103" y="1344"/>
                  </a:lnTo>
                  <a:lnTo>
                    <a:pt x="95" y="1336"/>
                  </a:lnTo>
                  <a:lnTo>
                    <a:pt x="88" y="1329"/>
                  </a:lnTo>
                  <a:lnTo>
                    <a:pt x="80" y="1323"/>
                  </a:lnTo>
                  <a:lnTo>
                    <a:pt x="70" y="1314"/>
                  </a:lnTo>
                  <a:lnTo>
                    <a:pt x="63" y="1306"/>
                  </a:lnTo>
                  <a:lnTo>
                    <a:pt x="53" y="1298"/>
                  </a:lnTo>
                  <a:lnTo>
                    <a:pt x="44" y="1289"/>
                  </a:lnTo>
                  <a:lnTo>
                    <a:pt x="32" y="1279"/>
                  </a:lnTo>
                  <a:lnTo>
                    <a:pt x="21" y="1270"/>
                  </a:lnTo>
                  <a:lnTo>
                    <a:pt x="11" y="1258"/>
                  </a:lnTo>
                  <a:lnTo>
                    <a:pt x="0" y="1249"/>
                  </a:lnTo>
                  <a:lnTo>
                    <a:pt x="29" y="1247"/>
                  </a:lnTo>
                  <a:lnTo>
                    <a:pt x="34" y="1253"/>
                  </a:lnTo>
                  <a:lnTo>
                    <a:pt x="46" y="1264"/>
                  </a:lnTo>
                  <a:lnTo>
                    <a:pt x="51" y="1268"/>
                  </a:lnTo>
                  <a:lnTo>
                    <a:pt x="57" y="1274"/>
                  </a:lnTo>
                  <a:lnTo>
                    <a:pt x="65" y="1281"/>
                  </a:lnTo>
                  <a:lnTo>
                    <a:pt x="74" y="1289"/>
                  </a:lnTo>
                  <a:lnTo>
                    <a:pt x="82" y="1296"/>
                  </a:lnTo>
                  <a:lnTo>
                    <a:pt x="89" y="1304"/>
                  </a:lnTo>
                  <a:lnTo>
                    <a:pt x="99" y="1312"/>
                  </a:lnTo>
                  <a:lnTo>
                    <a:pt x="108" y="1319"/>
                  </a:lnTo>
                  <a:lnTo>
                    <a:pt x="118" y="1327"/>
                  </a:lnTo>
                  <a:lnTo>
                    <a:pt x="127" y="1336"/>
                  </a:lnTo>
                  <a:lnTo>
                    <a:pt x="137" y="1346"/>
                  </a:lnTo>
                  <a:lnTo>
                    <a:pt x="148" y="1355"/>
                  </a:lnTo>
                  <a:lnTo>
                    <a:pt x="158" y="1363"/>
                  </a:lnTo>
                  <a:lnTo>
                    <a:pt x="169" y="1373"/>
                  </a:lnTo>
                  <a:lnTo>
                    <a:pt x="179" y="1380"/>
                  </a:lnTo>
                  <a:lnTo>
                    <a:pt x="190" y="1390"/>
                  </a:lnTo>
                  <a:lnTo>
                    <a:pt x="200" y="1397"/>
                  </a:lnTo>
                  <a:lnTo>
                    <a:pt x="211" y="1407"/>
                  </a:lnTo>
                  <a:lnTo>
                    <a:pt x="221" y="1414"/>
                  </a:lnTo>
                  <a:lnTo>
                    <a:pt x="232" y="1426"/>
                  </a:lnTo>
                  <a:lnTo>
                    <a:pt x="240" y="1431"/>
                  </a:lnTo>
                  <a:lnTo>
                    <a:pt x="249" y="1439"/>
                  </a:lnTo>
                  <a:lnTo>
                    <a:pt x="259" y="1447"/>
                  </a:lnTo>
                  <a:lnTo>
                    <a:pt x="268" y="1456"/>
                  </a:lnTo>
                  <a:lnTo>
                    <a:pt x="276" y="1462"/>
                  </a:lnTo>
                  <a:lnTo>
                    <a:pt x="285" y="1469"/>
                  </a:lnTo>
                  <a:lnTo>
                    <a:pt x="291" y="1475"/>
                  </a:lnTo>
                  <a:lnTo>
                    <a:pt x="300" y="1483"/>
                  </a:lnTo>
                  <a:lnTo>
                    <a:pt x="318" y="1477"/>
                  </a:lnTo>
                  <a:lnTo>
                    <a:pt x="337" y="1473"/>
                  </a:lnTo>
                  <a:lnTo>
                    <a:pt x="356" y="1468"/>
                  </a:lnTo>
                  <a:lnTo>
                    <a:pt x="375" y="1464"/>
                  </a:lnTo>
                  <a:lnTo>
                    <a:pt x="394" y="1458"/>
                  </a:lnTo>
                  <a:lnTo>
                    <a:pt x="414" y="1454"/>
                  </a:lnTo>
                  <a:lnTo>
                    <a:pt x="435" y="1449"/>
                  </a:lnTo>
                  <a:lnTo>
                    <a:pt x="458" y="1445"/>
                  </a:lnTo>
                  <a:lnTo>
                    <a:pt x="481" y="1439"/>
                  </a:lnTo>
                  <a:lnTo>
                    <a:pt x="502" y="1431"/>
                  </a:lnTo>
                  <a:lnTo>
                    <a:pt x="525" y="1426"/>
                  </a:lnTo>
                  <a:lnTo>
                    <a:pt x="549" y="1422"/>
                  </a:lnTo>
                  <a:lnTo>
                    <a:pt x="572" y="1414"/>
                  </a:lnTo>
                  <a:lnTo>
                    <a:pt x="597" y="1411"/>
                  </a:lnTo>
                  <a:lnTo>
                    <a:pt x="620" y="1405"/>
                  </a:lnTo>
                  <a:lnTo>
                    <a:pt x="646" y="1399"/>
                  </a:lnTo>
                  <a:lnTo>
                    <a:pt x="669" y="1392"/>
                  </a:lnTo>
                  <a:lnTo>
                    <a:pt x="694" y="1386"/>
                  </a:lnTo>
                  <a:lnTo>
                    <a:pt x="717" y="1380"/>
                  </a:lnTo>
                  <a:lnTo>
                    <a:pt x="743" y="1374"/>
                  </a:lnTo>
                  <a:lnTo>
                    <a:pt x="768" y="1367"/>
                  </a:lnTo>
                  <a:lnTo>
                    <a:pt x="793" y="1361"/>
                  </a:lnTo>
                  <a:lnTo>
                    <a:pt x="817" y="1355"/>
                  </a:lnTo>
                  <a:lnTo>
                    <a:pt x="844" y="1350"/>
                  </a:lnTo>
                  <a:lnTo>
                    <a:pt x="869" y="1342"/>
                  </a:lnTo>
                  <a:lnTo>
                    <a:pt x="893" y="1336"/>
                  </a:lnTo>
                  <a:lnTo>
                    <a:pt x="918" y="1331"/>
                  </a:lnTo>
                  <a:lnTo>
                    <a:pt x="943" y="1323"/>
                  </a:lnTo>
                  <a:lnTo>
                    <a:pt x="968" y="1317"/>
                  </a:lnTo>
                  <a:lnTo>
                    <a:pt x="992" y="1312"/>
                  </a:lnTo>
                  <a:lnTo>
                    <a:pt x="1017" y="1306"/>
                  </a:lnTo>
                  <a:lnTo>
                    <a:pt x="1044" y="1300"/>
                  </a:lnTo>
                  <a:lnTo>
                    <a:pt x="1066" y="1293"/>
                  </a:lnTo>
                  <a:lnTo>
                    <a:pt x="1089" y="1287"/>
                  </a:lnTo>
                  <a:lnTo>
                    <a:pt x="1112" y="1281"/>
                  </a:lnTo>
                  <a:lnTo>
                    <a:pt x="1137" y="1276"/>
                  </a:lnTo>
                  <a:lnTo>
                    <a:pt x="1158" y="1270"/>
                  </a:lnTo>
                  <a:lnTo>
                    <a:pt x="1181" y="1264"/>
                  </a:lnTo>
                  <a:lnTo>
                    <a:pt x="1203" y="1258"/>
                  </a:lnTo>
                  <a:lnTo>
                    <a:pt x="1226" y="1253"/>
                  </a:lnTo>
                  <a:lnTo>
                    <a:pt x="1245" y="1247"/>
                  </a:lnTo>
                  <a:lnTo>
                    <a:pt x="1266" y="1241"/>
                  </a:lnTo>
                  <a:lnTo>
                    <a:pt x="1285" y="1236"/>
                  </a:lnTo>
                  <a:lnTo>
                    <a:pt x="1306" y="1232"/>
                  </a:lnTo>
                  <a:lnTo>
                    <a:pt x="1323" y="1228"/>
                  </a:lnTo>
                  <a:lnTo>
                    <a:pt x="1342" y="1222"/>
                  </a:lnTo>
                  <a:lnTo>
                    <a:pt x="1361" y="1219"/>
                  </a:lnTo>
                  <a:lnTo>
                    <a:pt x="1380" y="1215"/>
                  </a:lnTo>
                  <a:lnTo>
                    <a:pt x="1393" y="1211"/>
                  </a:lnTo>
                  <a:lnTo>
                    <a:pt x="1411" y="1207"/>
                  </a:lnTo>
                  <a:lnTo>
                    <a:pt x="1426" y="1203"/>
                  </a:lnTo>
                  <a:lnTo>
                    <a:pt x="1439" y="1200"/>
                  </a:lnTo>
                  <a:lnTo>
                    <a:pt x="1454" y="1196"/>
                  </a:lnTo>
                  <a:lnTo>
                    <a:pt x="1468" y="1192"/>
                  </a:lnTo>
                  <a:lnTo>
                    <a:pt x="1479" y="1188"/>
                  </a:lnTo>
                  <a:lnTo>
                    <a:pt x="1490" y="1188"/>
                  </a:lnTo>
                  <a:lnTo>
                    <a:pt x="1500" y="1184"/>
                  </a:lnTo>
                  <a:lnTo>
                    <a:pt x="1509" y="1182"/>
                  </a:lnTo>
                  <a:lnTo>
                    <a:pt x="1517" y="1179"/>
                  </a:lnTo>
                  <a:lnTo>
                    <a:pt x="1525" y="1179"/>
                  </a:lnTo>
                  <a:lnTo>
                    <a:pt x="1530" y="1177"/>
                  </a:lnTo>
                  <a:lnTo>
                    <a:pt x="1538" y="1175"/>
                  </a:lnTo>
                  <a:lnTo>
                    <a:pt x="1542" y="1175"/>
                  </a:lnTo>
                  <a:lnTo>
                    <a:pt x="1545" y="1175"/>
                  </a:lnTo>
                  <a:lnTo>
                    <a:pt x="1492" y="686"/>
                  </a:lnTo>
                  <a:lnTo>
                    <a:pt x="1321" y="21"/>
                  </a:lnTo>
                  <a:lnTo>
                    <a:pt x="772" y="103"/>
                  </a:lnTo>
                  <a:lnTo>
                    <a:pt x="762" y="84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Freeform 96"/>
            <p:cNvSpPr>
              <a:spLocks/>
            </p:cNvSpPr>
            <p:nvPr/>
          </p:nvSpPr>
          <p:spPr bwMode="auto">
            <a:xfrm>
              <a:off x="390" y="3906"/>
              <a:ext cx="419" cy="175"/>
            </a:xfrm>
            <a:custGeom>
              <a:avLst/>
              <a:gdLst>
                <a:gd name="T0" fmla="*/ 32 w 838"/>
                <a:gd name="T1" fmla="*/ 175 h 350"/>
                <a:gd name="T2" fmla="*/ 247 w 838"/>
                <a:gd name="T3" fmla="*/ 116 h 350"/>
                <a:gd name="T4" fmla="*/ 283 w 838"/>
                <a:gd name="T5" fmla="*/ 59 h 350"/>
                <a:gd name="T6" fmla="*/ 419 w 838"/>
                <a:gd name="T7" fmla="*/ 25 h 350"/>
                <a:gd name="T8" fmla="*/ 414 w 838"/>
                <a:gd name="T9" fmla="*/ 0 h 350"/>
                <a:gd name="T10" fmla="*/ 285 w 838"/>
                <a:gd name="T11" fmla="*/ 27 h 350"/>
                <a:gd name="T12" fmla="*/ 145 w 838"/>
                <a:gd name="T13" fmla="*/ 91 h 350"/>
                <a:gd name="T14" fmla="*/ 0 w 838"/>
                <a:gd name="T15" fmla="*/ 155 h 350"/>
                <a:gd name="T16" fmla="*/ 32 w 838"/>
                <a:gd name="T17" fmla="*/ 175 h 350"/>
                <a:gd name="T18" fmla="*/ 32 w 838"/>
                <a:gd name="T19" fmla="*/ 175 h 3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38" h="350">
                  <a:moveTo>
                    <a:pt x="63" y="350"/>
                  </a:moveTo>
                  <a:lnTo>
                    <a:pt x="494" y="232"/>
                  </a:lnTo>
                  <a:lnTo>
                    <a:pt x="565" y="118"/>
                  </a:lnTo>
                  <a:lnTo>
                    <a:pt x="838" y="50"/>
                  </a:lnTo>
                  <a:lnTo>
                    <a:pt x="827" y="0"/>
                  </a:lnTo>
                  <a:lnTo>
                    <a:pt x="570" y="54"/>
                  </a:lnTo>
                  <a:lnTo>
                    <a:pt x="289" y="181"/>
                  </a:lnTo>
                  <a:lnTo>
                    <a:pt x="0" y="310"/>
                  </a:lnTo>
                  <a:lnTo>
                    <a:pt x="63" y="350"/>
                  </a:lnTo>
                  <a:close/>
                </a:path>
              </a:pathLst>
            </a:custGeom>
            <a:solidFill>
              <a:srgbClr val="B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Freeform 97"/>
            <p:cNvSpPr>
              <a:spLocks/>
            </p:cNvSpPr>
            <p:nvPr/>
          </p:nvSpPr>
          <p:spPr bwMode="auto">
            <a:xfrm>
              <a:off x="719" y="4096"/>
              <a:ext cx="25" cy="207"/>
            </a:xfrm>
            <a:custGeom>
              <a:avLst/>
              <a:gdLst>
                <a:gd name="T0" fmla="*/ 25 w 49"/>
                <a:gd name="T1" fmla="*/ 13 h 412"/>
                <a:gd name="T2" fmla="*/ 24 w 49"/>
                <a:gd name="T3" fmla="*/ 24 h 412"/>
                <a:gd name="T4" fmla="*/ 23 w 49"/>
                <a:gd name="T5" fmla="*/ 35 h 412"/>
                <a:gd name="T6" fmla="*/ 23 w 49"/>
                <a:gd name="T7" fmla="*/ 48 h 412"/>
                <a:gd name="T8" fmla="*/ 22 w 49"/>
                <a:gd name="T9" fmla="*/ 60 h 412"/>
                <a:gd name="T10" fmla="*/ 21 w 49"/>
                <a:gd name="T11" fmla="*/ 69 h 412"/>
                <a:gd name="T12" fmla="*/ 21 w 49"/>
                <a:gd name="T13" fmla="*/ 76 h 412"/>
                <a:gd name="T14" fmla="*/ 21 w 49"/>
                <a:gd name="T15" fmla="*/ 83 h 412"/>
                <a:gd name="T16" fmla="*/ 20 w 49"/>
                <a:gd name="T17" fmla="*/ 90 h 412"/>
                <a:gd name="T18" fmla="*/ 20 w 49"/>
                <a:gd name="T19" fmla="*/ 97 h 412"/>
                <a:gd name="T20" fmla="*/ 20 w 49"/>
                <a:gd name="T21" fmla="*/ 105 h 412"/>
                <a:gd name="T22" fmla="*/ 20 w 49"/>
                <a:gd name="T23" fmla="*/ 112 h 412"/>
                <a:gd name="T24" fmla="*/ 19 w 49"/>
                <a:gd name="T25" fmla="*/ 118 h 412"/>
                <a:gd name="T26" fmla="*/ 18 w 49"/>
                <a:gd name="T27" fmla="*/ 126 h 412"/>
                <a:gd name="T28" fmla="*/ 18 w 49"/>
                <a:gd name="T29" fmla="*/ 133 h 412"/>
                <a:gd name="T30" fmla="*/ 18 w 49"/>
                <a:gd name="T31" fmla="*/ 139 h 412"/>
                <a:gd name="T32" fmla="*/ 17 w 49"/>
                <a:gd name="T33" fmla="*/ 146 h 412"/>
                <a:gd name="T34" fmla="*/ 16 w 49"/>
                <a:gd name="T35" fmla="*/ 153 h 412"/>
                <a:gd name="T36" fmla="*/ 16 w 49"/>
                <a:gd name="T37" fmla="*/ 159 h 412"/>
                <a:gd name="T38" fmla="*/ 16 w 49"/>
                <a:gd name="T39" fmla="*/ 169 h 412"/>
                <a:gd name="T40" fmla="*/ 14 w 49"/>
                <a:gd name="T41" fmla="*/ 180 h 412"/>
                <a:gd name="T42" fmla="*/ 14 w 49"/>
                <a:gd name="T43" fmla="*/ 192 h 412"/>
                <a:gd name="T44" fmla="*/ 13 w 49"/>
                <a:gd name="T45" fmla="*/ 202 h 412"/>
                <a:gd name="T46" fmla="*/ 11 w 49"/>
                <a:gd name="T47" fmla="*/ 206 h 412"/>
                <a:gd name="T48" fmla="*/ 2 w 49"/>
                <a:gd name="T49" fmla="*/ 203 h 412"/>
                <a:gd name="T50" fmla="*/ 0 w 49"/>
                <a:gd name="T51" fmla="*/ 196 h 412"/>
                <a:gd name="T52" fmla="*/ 2 w 49"/>
                <a:gd name="T53" fmla="*/ 184 h 412"/>
                <a:gd name="T54" fmla="*/ 3 w 49"/>
                <a:gd name="T55" fmla="*/ 171 h 412"/>
                <a:gd name="T56" fmla="*/ 4 w 49"/>
                <a:gd name="T57" fmla="*/ 158 h 412"/>
                <a:gd name="T58" fmla="*/ 6 w 49"/>
                <a:gd name="T59" fmla="*/ 146 h 412"/>
                <a:gd name="T60" fmla="*/ 6 w 49"/>
                <a:gd name="T61" fmla="*/ 134 h 412"/>
                <a:gd name="T62" fmla="*/ 7 w 49"/>
                <a:gd name="T63" fmla="*/ 121 h 412"/>
                <a:gd name="T64" fmla="*/ 8 w 49"/>
                <a:gd name="T65" fmla="*/ 109 h 412"/>
                <a:gd name="T66" fmla="*/ 8 w 49"/>
                <a:gd name="T67" fmla="*/ 96 h 412"/>
                <a:gd name="T68" fmla="*/ 8 w 49"/>
                <a:gd name="T69" fmla="*/ 84 h 412"/>
                <a:gd name="T70" fmla="*/ 9 w 49"/>
                <a:gd name="T71" fmla="*/ 70 h 412"/>
                <a:gd name="T72" fmla="*/ 10 w 49"/>
                <a:gd name="T73" fmla="*/ 58 h 412"/>
                <a:gd name="T74" fmla="*/ 11 w 49"/>
                <a:gd name="T75" fmla="*/ 46 h 412"/>
                <a:gd name="T76" fmla="*/ 12 w 49"/>
                <a:gd name="T77" fmla="*/ 33 h 412"/>
                <a:gd name="T78" fmla="*/ 13 w 49"/>
                <a:gd name="T79" fmla="*/ 22 h 412"/>
                <a:gd name="T80" fmla="*/ 15 w 49"/>
                <a:gd name="T81" fmla="*/ 10 h 412"/>
                <a:gd name="T82" fmla="*/ 17 w 49"/>
                <a:gd name="T83" fmla="*/ 1 h 412"/>
                <a:gd name="T84" fmla="*/ 20 w 49"/>
                <a:gd name="T85" fmla="*/ 1 h 412"/>
                <a:gd name="T86" fmla="*/ 24 w 49"/>
                <a:gd name="T87" fmla="*/ 7 h 412"/>
                <a:gd name="T88" fmla="*/ 25 w 49"/>
                <a:gd name="T89" fmla="*/ 9 h 4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" h="412">
                  <a:moveTo>
                    <a:pt x="49" y="17"/>
                  </a:moveTo>
                  <a:lnTo>
                    <a:pt x="49" y="26"/>
                  </a:lnTo>
                  <a:lnTo>
                    <a:pt x="47" y="36"/>
                  </a:lnTo>
                  <a:lnTo>
                    <a:pt x="47" y="47"/>
                  </a:lnTo>
                  <a:lnTo>
                    <a:pt x="47" y="58"/>
                  </a:lnTo>
                  <a:lnTo>
                    <a:pt x="45" y="70"/>
                  </a:lnTo>
                  <a:lnTo>
                    <a:pt x="45" y="81"/>
                  </a:lnTo>
                  <a:lnTo>
                    <a:pt x="45" y="95"/>
                  </a:lnTo>
                  <a:lnTo>
                    <a:pt x="45" y="108"/>
                  </a:lnTo>
                  <a:lnTo>
                    <a:pt x="43" y="119"/>
                  </a:lnTo>
                  <a:lnTo>
                    <a:pt x="42" y="133"/>
                  </a:lnTo>
                  <a:lnTo>
                    <a:pt x="42" y="138"/>
                  </a:lnTo>
                  <a:lnTo>
                    <a:pt x="42" y="146"/>
                  </a:lnTo>
                  <a:lnTo>
                    <a:pt x="42" y="152"/>
                  </a:lnTo>
                  <a:lnTo>
                    <a:pt x="42" y="159"/>
                  </a:lnTo>
                  <a:lnTo>
                    <a:pt x="42" y="165"/>
                  </a:lnTo>
                  <a:lnTo>
                    <a:pt x="42" y="173"/>
                  </a:lnTo>
                  <a:lnTo>
                    <a:pt x="40" y="180"/>
                  </a:lnTo>
                  <a:lnTo>
                    <a:pt x="40" y="188"/>
                  </a:lnTo>
                  <a:lnTo>
                    <a:pt x="40" y="193"/>
                  </a:lnTo>
                  <a:lnTo>
                    <a:pt x="40" y="201"/>
                  </a:lnTo>
                  <a:lnTo>
                    <a:pt x="40" y="209"/>
                  </a:lnTo>
                  <a:lnTo>
                    <a:pt x="40" y="216"/>
                  </a:lnTo>
                  <a:lnTo>
                    <a:pt x="40" y="222"/>
                  </a:lnTo>
                  <a:lnTo>
                    <a:pt x="40" y="230"/>
                  </a:lnTo>
                  <a:lnTo>
                    <a:pt x="38" y="235"/>
                  </a:lnTo>
                  <a:lnTo>
                    <a:pt x="38" y="243"/>
                  </a:lnTo>
                  <a:lnTo>
                    <a:pt x="36" y="251"/>
                  </a:lnTo>
                  <a:lnTo>
                    <a:pt x="36" y="256"/>
                  </a:lnTo>
                  <a:lnTo>
                    <a:pt x="36" y="264"/>
                  </a:lnTo>
                  <a:lnTo>
                    <a:pt x="36" y="271"/>
                  </a:lnTo>
                  <a:lnTo>
                    <a:pt x="36" y="277"/>
                  </a:lnTo>
                  <a:lnTo>
                    <a:pt x="36" y="285"/>
                  </a:lnTo>
                  <a:lnTo>
                    <a:pt x="34" y="290"/>
                  </a:lnTo>
                  <a:lnTo>
                    <a:pt x="34" y="298"/>
                  </a:lnTo>
                  <a:lnTo>
                    <a:pt x="32" y="304"/>
                  </a:lnTo>
                  <a:lnTo>
                    <a:pt x="32" y="311"/>
                  </a:lnTo>
                  <a:lnTo>
                    <a:pt x="32" y="317"/>
                  </a:lnTo>
                  <a:lnTo>
                    <a:pt x="32" y="325"/>
                  </a:lnTo>
                  <a:lnTo>
                    <a:pt x="32" y="336"/>
                  </a:lnTo>
                  <a:lnTo>
                    <a:pt x="30" y="347"/>
                  </a:lnTo>
                  <a:lnTo>
                    <a:pt x="28" y="359"/>
                  </a:lnTo>
                  <a:lnTo>
                    <a:pt x="28" y="372"/>
                  </a:lnTo>
                  <a:lnTo>
                    <a:pt x="28" y="382"/>
                  </a:lnTo>
                  <a:lnTo>
                    <a:pt x="28" y="393"/>
                  </a:lnTo>
                  <a:lnTo>
                    <a:pt x="26" y="403"/>
                  </a:lnTo>
                  <a:lnTo>
                    <a:pt x="26" y="412"/>
                  </a:lnTo>
                  <a:lnTo>
                    <a:pt x="21" y="410"/>
                  </a:lnTo>
                  <a:lnTo>
                    <a:pt x="11" y="408"/>
                  </a:lnTo>
                  <a:lnTo>
                    <a:pt x="4" y="404"/>
                  </a:lnTo>
                  <a:lnTo>
                    <a:pt x="0" y="404"/>
                  </a:lnTo>
                  <a:lnTo>
                    <a:pt x="0" y="391"/>
                  </a:lnTo>
                  <a:lnTo>
                    <a:pt x="2" y="378"/>
                  </a:lnTo>
                  <a:lnTo>
                    <a:pt x="4" y="366"/>
                  </a:lnTo>
                  <a:lnTo>
                    <a:pt x="5" y="353"/>
                  </a:lnTo>
                  <a:lnTo>
                    <a:pt x="5" y="340"/>
                  </a:lnTo>
                  <a:lnTo>
                    <a:pt x="7" y="328"/>
                  </a:lnTo>
                  <a:lnTo>
                    <a:pt x="7" y="315"/>
                  </a:lnTo>
                  <a:lnTo>
                    <a:pt x="11" y="304"/>
                  </a:lnTo>
                  <a:lnTo>
                    <a:pt x="11" y="290"/>
                  </a:lnTo>
                  <a:lnTo>
                    <a:pt x="11" y="279"/>
                  </a:lnTo>
                  <a:lnTo>
                    <a:pt x="11" y="266"/>
                  </a:lnTo>
                  <a:lnTo>
                    <a:pt x="13" y="254"/>
                  </a:lnTo>
                  <a:lnTo>
                    <a:pt x="13" y="241"/>
                  </a:lnTo>
                  <a:lnTo>
                    <a:pt x="15" y="230"/>
                  </a:lnTo>
                  <a:lnTo>
                    <a:pt x="15" y="216"/>
                  </a:lnTo>
                  <a:lnTo>
                    <a:pt x="15" y="205"/>
                  </a:lnTo>
                  <a:lnTo>
                    <a:pt x="15" y="192"/>
                  </a:lnTo>
                  <a:lnTo>
                    <a:pt x="15" y="178"/>
                  </a:lnTo>
                  <a:lnTo>
                    <a:pt x="15" y="167"/>
                  </a:lnTo>
                  <a:lnTo>
                    <a:pt x="17" y="154"/>
                  </a:lnTo>
                  <a:lnTo>
                    <a:pt x="17" y="140"/>
                  </a:lnTo>
                  <a:lnTo>
                    <a:pt x="19" y="129"/>
                  </a:lnTo>
                  <a:lnTo>
                    <a:pt x="19" y="116"/>
                  </a:lnTo>
                  <a:lnTo>
                    <a:pt x="21" y="104"/>
                  </a:lnTo>
                  <a:lnTo>
                    <a:pt x="21" y="91"/>
                  </a:lnTo>
                  <a:lnTo>
                    <a:pt x="21" y="79"/>
                  </a:lnTo>
                  <a:lnTo>
                    <a:pt x="23" y="66"/>
                  </a:lnTo>
                  <a:lnTo>
                    <a:pt x="24" y="55"/>
                  </a:lnTo>
                  <a:lnTo>
                    <a:pt x="26" y="43"/>
                  </a:lnTo>
                  <a:lnTo>
                    <a:pt x="28" y="32"/>
                  </a:lnTo>
                  <a:lnTo>
                    <a:pt x="30" y="19"/>
                  </a:lnTo>
                  <a:lnTo>
                    <a:pt x="34" y="7"/>
                  </a:lnTo>
                  <a:lnTo>
                    <a:pt x="34" y="1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2" y="5"/>
                  </a:lnTo>
                  <a:lnTo>
                    <a:pt x="47" y="13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Freeform 98"/>
            <p:cNvSpPr>
              <a:spLocks/>
            </p:cNvSpPr>
            <p:nvPr/>
          </p:nvSpPr>
          <p:spPr bwMode="auto">
            <a:xfrm>
              <a:off x="338" y="3975"/>
              <a:ext cx="354" cy="205"/>
            </a:xfrm>
            <a:custGeom>
              <a:avLst/>
              <a:gdLst>
                <a:gd name="T0" fmla="*/ 354 w 708"/>
                <a:gd name="T1" fmla="*/ 102 h 411"/>
                <a:gd name="T2" fmla="*/ 311 w 708"/>
                <a:gd name="T3" fmla="*/ 204 h 411"/>
                <a:gd name="T4" fmla="*/ 304 w 708"/>
                <a:gd name="T5" fmla="*/ 204 h 411"/>
                <a:gd name="T6" fmla="*/ 296 w 708"/>
                <a:gd name="T7" fmla="*/ 204 h 411"/>
                <a:gd name="T8" fmla="*/ 288 w 708"/>
                <a:gd name="T9" fmla="*/ 204 h 411"/>
                <a:gd name="T10" fmla="*/ 282 w 708"/>
                <a:gd name="T11" fmla="*/ 204 h 411"/>
                <a:gd name="T12" fmla="*/ 275 w 708"/>
                <a:gd name="T13" fmla="*/ 204 h 411"/>
                <a:gd name="T14" fmla="*/ 268 w 708"/>
                <a:gd name="T15" fmla="*/ 203 h 411"/>
                <a:gd name="T16" fmla="*/ 260 w 708"/>
                <a:gd name="T17" fmla="*/ 203 h 411"/>
                <a:gd name="T18" fmla="*/ 252 w 708"/>
                <a:gd name="T19" fmla="*/ 202 h 411"/>
                <a:gd name="T20" fmla="*/ 244 w 708"/>
                <a:gd name="T21" fmla="*/ 202 h 411"/>
                <a:gd name="T22" fmla="*/ 236 w 708"/>
                <a:gd name="T23" fmla="*/ 201 h 411"/>
                <a:gd name="T24" fmla="*/ 229 w 708"/>
                <a:gd name="T25" fmla="*/ 201 h 411"/>
                <a:gd name="T26" fmla="*/ 220 w 708"/>
                <a:gd name="T27" fmla="*/ 200 h 411"/>
                <a:gd name="T28" fmla="*/ 212 w 708"/>
                <a:gd name="T29" fmla="*/ 200 h 411"/>
                <a:gd name="T30" fmla="*/ 205 w 708"/>
                <a:gd name="T31" fmla="*/ 200 h 411"/>
                <a:gd name="T32" fmla="*/ 197 w 708"/>
                <a:gd name="T33" fmla="*/ 200 h 411"/>
                <a:gd name="T34" fmla="*/ 189 w 708"/>
                <a:gd name="T35" fmla="*/ 199 h 411"/>
                <a:gd name="T36" fmla="*/ 180 w 708"/>
                <a:gd name="T37" fmla="*/ 199 h 411"/>
                <a:gd name="T38" fmla="*/ 172 w 708"/>
                <a:gd name="T39" fmla="*/ 199 h 411"/>
                <a:gd name="T40" fmla="*/ 163 w 708"/>
                <a:gd name="T41" fmla="*/ 199 h 411"/>
                <a:gd name="T42" fmla="*/ 155 w 708"/>
                <a:gd name="T43" fmla="*/ 198 h 411"/>
                <a:gd name="T44" fmla="*/ 147 w 708"/>
                <a:gd name="T45" fmla="*/ 197 h 411"/>
                <a:gd name="T46" fmla="*/ 138 w 708"/>
                <a:gd name="T47" fmla="*/ 197 h 411"/>
                <a:gd name="T48" fmla="*/ 129 w 708"/>
                <a:gd name="T49" fmla="*/ 197 h 411"/>
                <a:gd name="T50" fmla="*/ 120 w 708"/>
                <a:gd name="T51" fmla="*/ 196 h 411"/>
                <a:gd name="T52" fmla="*/ 112 w 708"/>
                <a:gd name="T53" fmla="*/ 196 h 411"/>
                <a:gd name="T54" fmla="*/ 103 w 708"/>
                <a:gd name="T55" fmla="*/ 196 h 411"/>
                <a:gd name="T56" fmla="*/ 94 w 708"/>
                <a:gd name="T57" fmla="*/ 196 h 411"/>
                <a:gd name="T58" fmla="*/ 85 w 708"/>
                <a:gd name="T59" fmla="*/ 196 h 411"/>
                <a:gd name="T60" fmla="*/ 77 w 708"/>
                <a:gd name="T61" fmla="*/ 196 h 411"/>
                <a:gd name="T62" fmla="*/ 67 w 708"/>
                <a:gd name="T63" fmla="*/ 196 h 411"/>
                <a:gd name="T64" fmla="*/ 58 w 708"/>
                <a:gd name="T65" fmla="*/ 196 h 411"/>
                <a:gd name="T66" fmla="*/ 0 w 708"/>
                <a:gd name="T67" fmla="*/ 119 h 411"/>
                <a:gd name="T68" fmla="*/ 6 w 708"/>
                <a:gd name="T69" fmla="*/ 116 h 411"/>
                <a:gd name="T70" fmla="*/ 10 w 708"/>
                <a:gd name="T71" fmla="*/ 114 h 411"/>
                <a:gd name="T72" fmla="*/ 307 w 708"/>
                <a:gd name="T73" fmla="*/ 197 h 411"/>
                <a:gd name="T74" fmla="*/ 337 w 708"/>
                <a:gd name="T75" fmla="*/ 101 h 411"/>
                <a:gd name="T76" fmla="*/ 326 w 708"/>
                <a:gd name="T77" fmla="*/ 88 h 411"/>
                <a:gd name="T78" fmla="*/ 317 w 708"/>
                <a:gd name="T79" fmla="*/ 78 h 411"/>
                <a:gd name="T80" fmla="*/ 311 w 708"/>
                <a:gd name="T81" fmla="*/ 71 h 411"/>
                <a:gd name="T82" fmla="*/ 307 w 708"/>
                <a:gd name="T83" fmla="*/ 64 h 411"/>
                <a:gd name="T84" fmla="*/ 301 w 708"/>
                <a:gd name="T85" fmla="*/ 58 h 411"/>
                <a:gd name="T86" fmla="*/ 296 w 708"/>
                <a:gd name="T87" fmla="*/ 51 h 411"/>
                <a:gd name="T88" fmla="*/ 290 w 708"/>
                <a:gd name="T89" fmla="*/ 44 h 411"/>
                <a:gd name="T90" fmla="*/ 282 w 708"/>
                <a:gd name="T91" fmla="*/ 33 h 411"/>
                <a:gd name="T92" fmla="*/ 271 w 708"/>
                <a:gd name="T93" fmla="*/ 21 h 411"/>
                <a:gd name="T94" fmla="*/ 261 w 708"/>
                <a:gd name="T95" fmla="*/ 8 h 411"/>
                <a:gd name="T96" fmla="*/ 266 w 708"/>
                <a:gd name="T97" fmla="*/ 0 h 4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08" h="411">
                  <a:moveTo>
                    <a:pt x="531" y="0"/>
                  </a:moveTo>
                  <a:lnTo>
                    <a:pt x="708" y="204"/>
                  </a:lnTo>
                  <a:lnTo>
                    <a:pt x="630" y="411"/>
                  </a:lnTo>
                  <a:lnTo>
                    <a:pt x="622" y="409"/>
                  </a:lnTo>
                  <a:lnTo>
                    <a:pt x="614" y="409"/>
                  </a:lnTo>
                  <a:lnTo>
                    <a:pt x="607" y="409"/>
                  </a:lnTo>
                  <a:lnTo>
                    <a:pt x="599" y="409"/>
                  </a:lnTo>
                  <a:lnTo>
                    <a:pt x="592" y="409"/>
                  </a:lnTo>
                  <a:lnTo>
                    <a:pt x="584" y="409"/>
                  </a:lnTo>
                  <a:lnTo>
                    <a:pt x="576" y="409"/>
                  </a:lnTo>
                  <a:lnTo>
                    <a:pt x="571" y="409"/>
                  </a:lnTo>
                  <a:lnTo>
                    <a:pt x="563" y="409"/>
                  </a:lnTo>
                  <a:lnTo>
                    <a:pt x="556" y="409"/>
                  </a:lnTo>
                  <a:lnTo>
                    <a:pt x="550" y="409"/>
                  </a:lnTo>
                  <a:lnTo>
                    <a:pt x="542" y="409"/>
                  </a:lnTo>
                  <a:lnTo>
                    <a:pt x="535" y="407"/>
                  </a:lnTo>
                  <a:lnTo>
                    <a:pt x="527" y="407"/>
                  </a:lnTo>
                  <a:lnTo>
                    <a:pt x="519" y="407"/>
                  </a:lnTo>
                  <a:lnTo>
                    <a:pt x="512" y="407"/>
                  </a:lnTo>
                  <a:lnTo>
                    <a:pt x="504" y="405"/>
                  </a:lnTo>
                  <a:lnTo>
                    <a:pt x="497" y="405"/>
                  </a:lnTo>
                  <a:lnTo>
                    <a:pt x="487" y="405"/>
                  </a:lnTo>
                  <a:lnTo>
                    <a:pt x="479" y="405"/>
                  </a:lnTo>
                  <a:lnTo>
                    <a:pt x="472" y="403"/>
                  </a:lnTo>
                  <a:lnTo>
                    <a:pt x="464" y="403"/>
                  </a:lnTo>
                  <a:lnTo>
                    <a:pt x="457" y="403"/>
                  </a:lnTo>
                  <a:lnTo>
                    <a:pt x="449" y="403"/>
                  </a:lnTo>
                  <a:lnTo>
                    <a:pt x="440" y="401"/>
                  </a:lnTo>
                  <a:lnTo>
                    <a:pt x="434" y="401"/>
                  </a:lnTo>
                  <a:lnTo>
                    <a:pt x="424" y="401"/>
                  </a:lnTo>
                  <a:lnTo>
                    <a:pt x="417" y="401"/>
                  </a:lnTo>
                  <a:lnTo>
                    <a:pt x="409" y="401"/>
                  </a:lnTo>
                  <a:lnTo>
                    <a:pt x="402" y="401"/>
                  </a:lnTo>
                  <a:lnTo>
                    <a:pt x="394" y="401"/>
                  </a:lnTo>
                  <a:lnTo>
                    <a:pt x="386" y="401"/>
                  </a:lnTo>
                  <a:lnTo>
                    <a:pt x="377" y="399"/>
                  </a:lnTo>
                  <a:lnTo>
                    <a:pt x="369" y="399"/>
                  </a:lnTo>
                  <a:lnTo>
                    <a:pt x="360" y="398"/>
                  </a:lnTo>
                  <a:lnTo>
                    <a:pt x="352" y="398"/>
                  </a:lnTo>
                  <a:lnTo>
                    <a:pt x="343" y="398"/>
                  </a:lnTo>
                  <a:lnTo>
                    <a:pt x="335" y="398"/>
                  </a:lnTo>
                  <a:lnTo>
                    <a:pt x="326" y="398"/>
                  </a:lnTo>
                  <a:lnTo>
                    <a:pt x="318" y="398"/>
                  </a:lnTo>
                  <a:lnTo>
                    <a:pt x="310" y="396"/>
                  </a:lnTo>
                  <a:lnTo>
                    <a:pt x="301" y="396"/>
                  </a:lnTo>
                  <a:lnTo>
                    <a:pt x="293" y="394"/>
                  </a:lnTo>
                  <a:lnTo>
                    <a:pt x="284" y="394"/>
                  </a:lnTo>
                  <a:lnTo>
                    <a:pt x="276" y="394"/>
                  </a:lnTo>
                  <a:lnTo>
                    <a:pt x="267" y="394"/>
                  </a:lnTo>
                  <a:lnTo>
                    <a:pt x="257" y="394"/>
                  </a:lnTo>
                  <a:lnTo>
                    <a:pt x="251" y="394"/>
                  </a:lnTo>
                  <a:lnTo>
                    <a:pt x="240" y="392"/>
                  </a:lnTo>
                  <a:lnTo>
                    <a:pt x="232" y="392"/>
                  </a:lnTo>
                  <a:lnTo>
                    <a:pt x="223" y="392"/>
                  </a:lnTo>
                  <a:lnTo>
                    <a:pt x="215" y="392"/>
                  </a:lnTo>
                  <a:lnTo>
                    <a:pt x="206" y="392"/>
                  </a:lnTo>
                  <a:lnTo>
                    <a:pt x="196" y="392"/>
                  </a:lnTo>
                  <a:lnTo>
                    <a:pt x="187" y="392"/>
                  </a:lnTo>
                  <a:lnTo>
                    <a:pt x="179" y="392"/>
                  </a:lnTo>
                  <a:lnTo>
                    <a:pt x="170" y="392"/>
                  </a:lnTo>
                  <a:lnTo>
                    <a:pt x="160" y="392"/>
                  </a:lnTo>
                  <a:lnTo>
                    <a:pt x="153" y="392"/>
                  </a:lnTo>
                  <a:lnTo>
                    <a:pt x="143" y="392"/>
                  </a:lnTo>
                  <a:lnTo>
                    <a:pt x="134" y="392"/>
                  </a:lnTo>
                  <a:lnTo>
                    <a:pt x="124" y="392"/>
                  </a:lnTo>
                  <a:lnTo>
                    <a:pt x="116" y="392"/>
                  </a:lnTo>
                  <a:lnTo>
                    <a:pt x="107" y="392"/>
                  </a:lnTo>
                  <a:lnTo>
                    <a:pt x="0" y="238"/>
                  </a:lnTo>
                  <a:lnTo>
                    <a:pt x="4" y="236"/>
                  </a:lnTo>
                  <a:lnTo>
                    <a:pt x="12" y="232"/>
                  </a:lnTo>
                  <a:lnTo>
                    <a:pt x="16" y="230"/>
                  </a:lnTo>
                  <a:lnTo>
                    <a:pt x="19" y="228"/>
                  </a:lnTo>
                  <a:lnTo>
                    <a:pt x="113" y="367"/>
                  </a:lnTo>
                  <a:lnTo>
                    <a:pt x="613" y="394"/>
                  </a:lnTo>
                  <a:lnTo>
                    <a:pt x="685" y="213"/>
                  </a:lnTo>
                  <a:lnTo>
                    <a:pt x="673" y="202"/>
                  </a:lnTo>
                  <a:lnTo>
                    <a:pt x="662" y="188"/>
                  </a:lnTo>
                  <a:lnTo>
                    <a:pt x="651" y="177"/>
                  </a:lnTo>
                  <a:lnTo>
                    <a:pt x="641" y="164"/>
                  </a:lnTo>
                  <a:lnTo>
                    <a:pt x="633" y="156"/>
                  </a:lnTo>
                  <a:lnTo>
                    <a:pt x="630" y="150"/>
                  </a:lnTo>
                  <a:lnTo>
                    <a:pt x="622" y="143"/>
                  </a:lnTo>
                  <a:lnTo>
                    <a:pt x="618" y="137"/>
                  </a:lnTo>
                  <a:lnTo>
                    <a:pt x="613" y="129"/>
                  </a:lnTo>
                  <a:lnTo>
                    <a:pt x="607" y="124"/>
                  </a:lnTo>
                  <a:lnTo>
                    <a:pt x="601" y="116"/>
                  </a:lnTo>
                  <a:lnTo>
                    <a:pt x="597" y="109"/>
                  </a:lnTo>
                  <a:lnTo>
                    <a:pt x="592" y="103"/>
                  </a:lnTo>
                  <a:lnTo>
                    <a:pt x="586" y="95"/>
                  </a:lnTo>
                  <a:lnTo>
                    <a:pt x="580" y="88"/>
                  </a:lnTo>
                  <a:lnTo>
                    <a:pt x="575" y="82"/>
                  </a:lnTo>
                  <a:lnTo>
                    <a:pt x="563" y="67"/>
                  </a:lnTo>
                  <a:lnTo>
                    <a:pt x="554" y="55"/>
                  </a:lnTo>
                  <a:lnTo>
                    <a:pt x="542" y="42"/>
                  </a:lnTo>
                  <a:lnTo>
                    <a:pt x="531" y="29"/>
                  </a:lnTo>
                  <a:lnTo>
                    <a:pt x="521" y="17"/>
                  </a:lnTo>
                  <a:lnTo>
                    <a:pt x="510" y="8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Freeform 99"/>
            <p:cNvSpPr>
              <a:spLocks/>
            </p:cNvSpPr>
            <p:nvPr/>
          </p:nvSpPr>
          <p:spPr bwMode="auto">
            <a:xfrm>
              <a:off x="391" y="4064"/>
              <a:ext cx="301" cy="53"/>
            </a:xfrm>
            <a:custGeom>
              <a:avLst/>
              <a:gdLst>
                <a:gd name="T0" fmla="*/ 15 w 603"/>
                <a:gd name="T1" fmla="*/ 0 h 106"/>
                <a:gd name="T2" fmla="*/ 57 w 603"/>
                <a:gd name="T3" fmla="*/ 45 h 106"/>
                <a:gd name="T4" fmla="*/ 301 w 603"/>
                <a:gd name="T5" fmla="*/ 12 h 106"/>
                <a:gd name="T6" fmla="*/ 296 w 603"/>
                <a:gd name="T7" fmla="*/ 25 h 106"/>
                <a:gd name="T8" fmla="*/ 51 w 603"/>
                <a:gd name="T9" fmla="*/ 53 h 106"/>
                <a:gd name="T10" fmla="*/ 0 w 603"/>
                <a:gd name="T11" fmla="*/ 4 h 106"/>
                <a:gd name="T12" fmla="*/ 15 w 603"/>
                <a:gd name="T13" fmla="*/ 0 h 106"/>
                <a:gd name="T14" fmla="*/ 15 w 603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3" h="106">
                  <a:moveTo>
                    <a:pt x="30" y="0"/>
                  </a:moveTo>
                  <a:lnTo>
                    <a:pt x="114" y="89"/>
                  </a:lnTo>
                  <a:lnTo>
                    <a:pt x="603" y="23"/>
                  </a:lnTo>
                  <a:lnTo>
                    <a:pt x="593" y="49"/>
                  </a:lnTo>
                  <a:lnTo>
                    <a:pt x="103" y="106"/>
                  </a:lnTo>
                  <a:lnTo>
                    <a:pt x="0" y="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Freeform 100"/>
            <p:cNvSpPr>
              <a:spLocks/>
            </p:cNvSpPr>
            <p:nvPr/>
          </p:nvSpPr>
          <p:spPr bwMode="auto">
            <a:xfrm>
              <a:off x="1054" y="3935"/>
              <a:ext cx="275" cy="107"/>
            </a:xfrm>
            <a:custGeom>
              <a:avLst/>
              <a:gdLst>
                <a:gd name="T0" fmla="*/ 274 w 549"/>
                <a:gd name="T1" fmla="*/ 5 h 215"/>
                <a:gd name="T2" fmla="*/ 268 w 549"/>
                <a:gd name="T3" fmla="*/ 13 h 215"/>
                <a:gd name="T4" fmla="*/ 256 w 549"/>
                <a:gd name="T5" fmla="*/ 17 h 215"/>
                <a:gd name="T6" fmla="*/ 244 w 549"/>
                <a:gd name="T7" fmla="*/ 21 h 215"/>
                <a:gd name="T8" fmla="*/ 233 w 549"/>
                <a:gd name="T9" fmla="*/ 26 h 215"/>
                <a:gd name="T10" fmla="*/ 221 w 549"/>
                <a:gd name="T11" fmla="*/ 29 h 215"/>
                <a:gd name="T12" fmla="*/ 209 w 549"/>
                <a:gd name="T13" fmla="*/ 33 h 215"/>
                <a:gd name="T14" fmla="*/ 198 w 549"/>
                <a:gd name="T15" fmla="*/ 38 h 215"/>
                <a:gd name="T16" fmla="*/ 185 w 549"/>
                <a:gd name="T17" fmla="*/ 42 h 215"/>
                <a:gd name="T18" fmla="*/ 174 w 549"/>
                <a:gd name="T19" fmla="*/ 47 h 215"/>
                <a:gd name="T20" fmla="*/ 163 w 549"/>
                <a:gd name="T21" fmla="*/ 50 h 215"/>
                <a:gd name="T22" fmla="*/ 151 w 549"/>
                <a:gd name="T23" fmla="*/ 54 h 215"/>
                <a:gd name="T24" fmla="*/ 140 w 549"/>
                <a:gd name="T25" fmla="*/ 58 h 215"/>
                <a:gd name="T26" fmla="*/ 129 w 549"/>
                <a:gd name="T27" fmla="*/ 63 h 215"/>
                <a:gd name="T28" fmla="*/ 118 w 549"/>
                <a:gd name="T29" fmla="*/ 66 h 215"/>
                <a:gd name="T30" fmla="*/ 108 w 549"/>
                <a:gd name="T31" fmla="*/ 69 h 215"/>
                <a:gd name="T32" fmla="*/ 97 w 549"/>
                <a:gd name="T33" fmla="*/ 73 h 215"/>
                <a:gd name="T34" fmla="*/ 88 w 549"/>
                <a:gd name="T35" fmla="*/ 77 h 215"/>
                <a:gd name="T36" fmla="*/ 78 w 549"/>
                <a:gd name="T37" fmla="*/ 80 h 215"/>
                <a:gd name="T38" fmla="*/ 69 w 549"/>
                <a:gd name="T39" fmla="*/ 83 h 215"/>
                <a:gd name="T40" fmla="*/ 61 w 549"/>
                <a:gd name="T41" fmla="*/ 85 h 215"/>
                <a:gd name="T42" fmla="*/ 52 w 549"/>
                <a:gd name="T43" fmla="*/ 89 h 215"/>
                <a:gd name="T44" fmla="*/ 45 w 549"/>
                <a:gd name="T45" fmla="*/ 91 h 215"/>
                <a:gd name="T46" fmla="*/ 38 w 549"/>
                <a:gd name="T47" fmla="*/ 94 h 215"/>
                <a:gd name="T48" fmla="*/ 31 w 549"/>
                <a:gd name="T49" fmla="*/ 96 h 215"/>
                <a:gd name="T50" fmla="*/ 22 w 549"/>
                <a:gd name="T51" fmla="*/ 100 h 215"/>
                <a:gd name="T52" fmla="*/ 13 w 549"/>
                <a:gd name="T53" fmla="*/ 103 h 215"/>
                <a:gd name="T54" fmla="*/ 5 w 549"/>
                <a:gd name="T55" fmla="*/ 106 h 215"/>
                <a:gd name="T56" fmla="*/ 0 w 549"/>
                <a:gd name="T57" fmla="*/ 98 h 215"/>
                <a:gd name="T58" fmla="*/ 7 w 549"/>
                <a:gd name="T59" fmla="*/ 94 h 215"/>
                <a:gd name="T60" fmla="*/ 13 w 549"/>
                <a:gd name="T61" fmla="*/ 91 h 215"/>
                <a:gd name="T62" fmla="*/ 24 w 549"/>
                <a:gd name="T63" fmla="*/ 88 h 215"/>
                <a:gd name="T64" fmla="*/ 30 w 549"/>
                <a:gd name="T65" fmla="*/ 85 h 215"/>
                <a:gd name="T66" fmla="*/ 36 w 549"/>
                <a:gd name="T67" fmla="*/ 84 h 215"/>
                <a:gd name="T68" fmla="*/ 43 w 549"/>
                <a:gd name="T69" fmla="*/ 81 h 215"/>
                <a:gd name="T70" fmla="*/ 52 w 549"/>
                <a:gd name="T71" fmla="*/ 78 h 215"/>
                <a:gd name="T72" fmla="*/ 59 w 549"/>
                <a:gd name="T73" fmla="*/ 75 h 215"/>
                <a:gd name="T74" fmla="*/ 69 w 549"/>
                <a:gd name="T75" fmla="*/ 71 h 215"/>
                <a:gd name="T76" fmla="*/ 78 w 549"/>
                <a:gd name="T77" fmla="*/ 68 h 215"/>
                <a:gd name="T78" fmla="*/ 89 w 549"/>
                <a:gd name="T79" fmla="*/ 66 h 215"/>
                <a:gd name="T80" fmla="*/ 97 w 549"/>
                <a:gd name="T81" fmla="*/ 61 h 215"/>
                <a:gd name="T82" fmla="*/ 109 w 549"/>
                <a:gd name="T83" fmla="*/ 57 h 215"/>
                <a:gd name="T84" fmla="*/ 119 w 549"/>
                <a:gd name="T85" fmla="*/ 54 h 215"/>
                <a:gd name="T86" fmla="*/ 129 w 549"/>
                <a:gd name="T87" fmla="*/ 50 h 215"/>
                <a:gd name="T88" fmla="*/ 141 w 549"/>
                <a:gd name="T89" fmla="*/ 46 h 215"/>
                <a:gd name="T90" fmla="*/ 152 w 549"/>
                <a:gd name="T91" fmla="*/ 42 h 215"/>
                <a:gd name="T92" fmla="*/ 165 w 549"/>
                <a:gd name="T93" fmla="*/ 38 h 215"/>
                <a:gd name="T94" fmla="*/ 177 w 549"/>
                <a:gd name="T95" fmla="*/ 34 h 215"/>
                <a:gd name="T96" fmla="*/ 187 w 549"/>
                <a:gd name="T97" fmla="*/ 29 h 215"/>
                <a:gd name="T98" fmla="*/ 200 w 549"/>
                <a:gd name="T99" fmla="*/ 26 h 215"/>
                <a:gd name="T100" fmla="*/ 212 w 549"/>
                <a:gd name="T101" fmla="*/ 21 h 215"/>
                <a:gd name="T102" fmla="*/ 224 w 549"/>
                <a:gd name="T103" fmla="*/ 17 h 215"/>
                <a:gd name="T104" fmla="*/ 236 w 549"/>
                <a:gd name="T105" fmla="*/ 12 h 215"/>
                <a:gd name="T106" fmla="*/ 248 w 549"/>
                <a:gd name="T107" fmla="*/ 8 h 215"/>
                <a:gd name="T108" fmla="*/ 261 w 549"/>
                <a:gd name="T109" fmla="*/ 4 h 215"/>
                <a:gd name="T110" fmla="*/ 274 w 549"/>
                <a:gd name="T111" fmla="*/ 0 h 21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49" h="215">
                  <a:moveTo>
                    <a:pt x="547" y="0"/>
                  </a:moveTo>
                  <a:lnTo>
                    <a:pt x="547" y="10"/>
                  </a:lnTo>
                  <a:lnTo>
                    <a:pt x="549" y="23"/>
                  </a:lnTo>
                  <a:lnTo>
                    <a:pt x="536" y="27"/>
                  </a:lnTo>
                  <a:lnTo>
                    <a:pt x="524" y="31"/>
                  </a:lnTo>
                  <a:lnTo>
                    <a:pt x="511" y="35"/>
                  </a:lnTo>
                  <a:lnTo>
                    <a:pt x="500" y="38"/>
                  </a:lnTo>
                  <a:lnTo>
                    <a:pt x="488" y="42"/>
                  </a:lnTo>
                  <a:lnTo>
                    <a:pt x="477" y="48"/>
                  </a:lnTo>
                  <a:lnTo>
                    <a:pt x="466" y="52"/>
                  </a:lnTo>
                  <a:lnTo>
                    <a:pt x="454" y="56"/>
                  </a:lnTo>
                  <a:lnTo>
                    <a:pt x="441" y="59"/>
                  </a:lnTo>
                  <a:lnTo>
                    <a:pt x="429" y="63"/>
                  </a:lnTo>
                  <a:lnTo>
                    <a:pt x="418" y="67"/>
                  </a:lnTo>
                  <a:lnTo>
                    <a:pt x="407" y="73"/>
                  </a:lnTo>
                  <a:lnTo>
                    <a:pt x="395" y="76"/>
                  </a:lnTo>
                  <a:lnTo>
                    <a:pt x="382" y="80"/>
                  </a:lnTo>
                  <a:lnTo>
                    <a:pt x="370" y="84"/>
                  </a:lnTo>
                  <a:lnTo>
                    <a:pt x="359" y="90"/>
                  </a:lnTo>
                  <a:lnTo>
                    <a:pt x="348" y="94"/>
                  </a:lnTo>
                  <a:lnTo>
                    <a:pt x="336" y="97"/>
                  </a:lnTo>
                  <a:lnTo>
                    <a:pt x="325" y="101"/>
                  </a:lnTo>
                  <a:lnTo>
                    <a:pt x="313" y="105"/>
                  </a:lnTo>
                  <a:lnTo>
                    <a:pt x="302" y="109"/>
                  </a:lnTo>
                  <a:lnTo>
                    <a:pt x="291" y="113"/>
                  </a:lnTo>
                  <a:lnTo>
                    <a:pt x="279" y="116"/>
                  </a:lnTo>
                  <a:lnTo>
                    <a:pt x="268" y="122"/>
                  </a:lnTo>
                  <a:lnTo>
                    <a:pt x="258" y="126"/>
                  </a:lnTo>
                  <a:lnTo>
                    <a:pt x="247" y="130"/>
                  </a:lnTo>
                  <a:lnTo>
                    <a:pt x="236" y="133"/>
                  </a:lnTo>
                  <a:lnTo>
                    <a:pt x="226" y="137"/>
                  </a:lnTo>
                  <a:lnTo>
                    <a:pt x="215" y="139"/>
                  </a:lnTo>
                  <a:lnTo>
                    <a:pt x="205" y="143"/>
                  </a:lnTo>
                  <a:lnTo>
                    <a:pt x="194" y="147"/>
                  </a:lnTo>
                  <a:lnTo>
                    <a:pt x="186" y="151"/>
                  </a:lnTo>
                  <a:lnTo>
                    <a:pt x="175" y="154"/>
                  </a:lnTo>
                  <a:lnTo>
                    <a:pt x="165" y="158"/>
                  </a:lnTo>
                  <a:lnTo>
                    <a:pt x="156" y="160"/>
                  </a:lnTo>
                  <a:lnTo>
                    <a:pt x="146" y="164"/>
                  </a:lnTo>
                  <a:lnTo>
                    <a:pt x="137" y="166"/>
                  </a:lnTo>
                  <a:lnTo>
                    <a:pt x="127" y="170"/>
                  </a:lnTo>
                  <a:lnTo>
                    <a:pt x="121" y="171"/>
                  </a:lnTo>
                  <a:lnTo>
                    <a:pt x="114" y="175"/>
                  </a:lnTo>
                  <a:lnTo>
                    <a:pt x="104" y="179"/>
                  </a:lnTo>
                  <a:lnTo>
                    <a:pt x="97" y="181"/>
                  </a:lnTo>
                  <a:lnTo>
                    <a:pt x="89" y="183"/>
                  </a:lnTo>
                  <a:lnTo>
                    <a:pt x="82" y="187"/>
                  </a:lnTo>
                  <a:lnTo>
                    <a:pt x="76" y="189"/>
                  </a:lnTo>
                  <a:lnTo>
                    <a:pt x="68" y="192"/>
                  </a:lnTo>
                  <a:lnTo>
                    <a:pt x="61" y="192"/>
                  </a:lnTo>
                  <a:lnTo>
                    <a:pt x="57" y="196"/>
                  </a:lnTo>
                  <a:lnTo>
                    <a:pt x="44" y="200"/>
                  </a:lnTo>
                  <a:lnTo>
                    <a:pt x="34" y="204"/>
                  </a:lnTo>
                  <a:lnTo>
                    <a:pt x="26" y="206"/>
                  </a:lnTo>
                  <a:lnTo>
                    <a:pt x="19" y="209"/>
                  </a:lnTo>
                  <a:lnTo>
                    <a:pt x="9" y="213"/>
                  </a:lnTo>
                  <a:lnTo>
                    <a:pt x="7" y="215"/>
                  </a:lnTo>
                  <a:lnTo>
                    <a:pt x="0" y="196"/>
                  </a:lnTo>
                  <a:lnTo>
                    <a:pt x="2" y="192"/>
                  </a:lnTo>
                  <a:lnTo>
                    <a:pt x="13" y="189"/>
                  </a:lnTo>
                  <a:lnTo>
                    <a:pt x="19" y="185"/>
                  </a:lnTo>
                  <a:lnTo>
                    <a:pt x="26" y="183"/>
                  </a:lnTo>
                  <a:lnTo>
                    <a:pt x="36" y="179"/>
                  </a:lnTo>
                  <a:lnTo>
                    <a:pt x="47" y="177"/>
                  </a:lnTo>
                  <a:lnTo>
                    <a:pt x="53" y="173"/>
                  </a:lnTo>
                  <a:lnTo>
                    <a:pt x="59" y="171"/>
                  </a:lnTo>
                  <a:lnTo>
                    <a:pt x="64" y="168"/>
                  </a:lnTo>
                  <a:lnTo>
                    <a:pt x="72" y="168"/>
                  </a:lnTo>
                  <a:lnTo>
                    <a:pt x="80" y="164"/>
                  </a:lnTo>
                  <a:lnTo>
                    <a:pt x="85" y="162"/>
                  </a:lnTo>
                  <a:lnTo>
                    <a:pt x="95" y="158"/>
                  </a:lnTo>
                  <a:lnTo>
                    <a:pt x="104" y="156"/>
                  </a:lnTo>
                  <a:lnTo>
                    <a:pt x="110" y="152"/>
                  </a:lnTo>
                  <a:lnTo>
                    <a:pt x="118" y="151"/>
                  </a:lnTo>
                  <a:lnTo>
                    <a:pt x="127" y="147"/>
                  </a:lnTo>
                  <a:lnTo>
                    <a:pt x="137" y="143"/>
                  </a:lnTo>
                  <a:lnTo>
                    <a:pt x="146" y="139"/>
                  </a:lnTo>
                  <a:lnTo>
                    <a:pt x="156" y="137"/>
                  </a:lnTo>
                  <a:lnTo>
                    <a:pt x="165" y="133"/>
                  </a:lnTo>
                  <a:lnTo>
                    <a:pt x="177" y="132"/>
                  </a:lnTo>
                  <a:lnTo>
                    <a:pt x="184" y="126"/>
                  </a:lnTo>
                  <a:lnTo>
                    <a:pt x="194" y="122"/>
                  </a:lnTo>
                  <a:lnTo>
                    <a:pt x="205" y="118"/>
                  </a:lnTo>
                  <a:lnTo>
                    <a:pt x="217" y="114"/>
                  </a:lnTo>
                  <a:lnTo>
                    <a:pt x="226" y="113"/>
                  </a:lnTo>
                  <a:lnTo>
                    <a:pt x="237" y="109"/>
                  </a:lnTo>
                  <a:lnTo>
                    <a:pt x="247" y="105"/>
                  </a:lnTo>
                  <a:lnTo>
                    <a:pt x="258" y="101"/>
                  </a:lnTo>
                  <a:lnTo>
                    <a:pt x="270" y="95"/>
                  </a:lnTo>
                  <a:lnTo>
                    <a:pt x="281" y="92"/>
                  </a:lnTo>
                  <a:lnTo>
                    <a:pt x="293" y="88"/>
                  </a:lnTo>
                  <a:lnTo>
                    <a:pt x="304" y="84"/>
                  </a:lnTo>
                  <a:lnTo>
                    <a:pt x="315" y="80"/>
                  </a:lnTo>
                  <a:lnTo>
                    <a:pt x="329" y="76"/>
                  </a:lnTo>
                  <a:lnTo>
                    <a:pt x="340" y="73"/>
                  </a:lnTo>
                  <a:lnTo>
                    <a:pt x="353" y="69"/>
                  </a:lnTo>
                  <a:lnTo>
                    <a:pt x="363" y="63"/>
                  </a:lnTo>
                  <a:lnTo>
                    <a:pt x="374" y="59"/>
                  </a:lnTo>
                  <a:lnTo>
                    <a:pt x="388" y="56"/>
                  </a:lnTo>
                  <a:lnTo>
                    <a:pt x="399" y="52"/>
                  </a:lnTo>
                  <a:lnTo>
                    <a:pt x="410" y="46"/>
                  </a:lnTo>
                  <a:lnTo>
                    <a:pt x="424" y="42"/>
                  </a:lnTo>
                  <a:lnTo>
                    <a:pt x="435" y="38"/>
                  </a:lnTo>
                  <a:lnTo>
                    <a:pt x="448" y="35"/>
                  </a:lnTo>
                  <a:lnTo>
                    <a:pt x="460" y="29"/>
                  </a:lnTo>
                  <a:lnTo>
                    <a:pt x="471" y="25"/>
                  </a:lnTo>
                  <a:lnTo>
                    <a:pt x="485" y="21"/>
                  </a:lnTo>
                  <a:lnTo>
                    <a:pt x="496" y="17"/>
                  </a:lnTo>
                  <a:lnTo>
                    <a:pt x="509" y="12"/>
                  </a:lnTo>
                  <a:lnTo>
                    <a:pt x="521" y="8"/>
                  </a:lnTo>
                  <a:lnTo>
                    <a:pt x="534" y="4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Freeform 101"/>
            <p:cNvSpPr>
              <a:spLocks/>
            </p:cNvSpPr>
            <p:nvPr/>
          </p:nvSpPr>
          <p:spPr bwMode="auto">
            <a:xfrm>
              <a:off x="1090" y="3966"/>
              <a:ext cx="241" cy="97"/>
            </a:xfrm>
            <a:custGeom>
              <a:avLst/>
              <a:gdLst>
                <a:gd name="T0" fmla="*/ 240 w 483"/>
                <a:gd name="T1" fmla="*/ 7 h 194"/>
                <a:gd name="T2" fmla="*/ 235 w 483"/>
                <a:gd name="T3" fmla="*/ 15 h 194"/>
                <a:gd name="T4" fmla="*/ 224 w 483"/>
                <a:gd name="T5" fmla="*/ 18 h 194"/>
                <a:gd name="T6" fmla="*/ 214 w 483"/>
                <a:gd name="T7" fmla="*/ 22 h 194"/>
                <a:gd name="T8" fmla="*/ 203 w 483"/>
                <a:gd name="T9" fmla="*/ 26 h 194"/>
                <a:gd name="T10" fmla="*/ 193 w 483"/>
                <a:gd name="T11" fmla="*/ 30 h 194"/>
                <a:gd name="T12" fmla="*/ 181 w 483"/>
                <a:gd name="T13" fmla="*/ 34 h 194"/>
                <a:gd name="T14" fmla="*/ 171 w 483"/>
                <a:gd name="T15" fmla="*/ 37 h 194"/>
                <a:gd name="T16" fmla="*/ 161 w 483"/>
                <a:gd name="T17" fmla="*/ 40 h 194"/>
                <a:gd name="T18" fmla="*/ 151 w 483"/>
                <a:gd name="T19" fmla="*/ 44 h 194"/>
                <a:gd name="T20" fmla="*/ 140 w 483"/>
                <a:gd name="T21" fmla="*/ 48 h 194"/>
                <a:gd name="T22" fmla="*/ 130 w 483"/>
                <a:gd name="T23" fmla="*/ 51 h 194"/>
                <a:gd name="T24" fmla="*/ 120 w 483"/>
                <a:gd name="T25" fmla="*/ 54 h 194"/>
                <a:gd name="T26" fmla="*/ 110 w 483"/>
                <a:gd name="T27" fmla="*/ 58 h 194"/>
                <a:gd name="T28" fmla="*/ 101 w 483"/>
                <a:gd name="T29" fmla="*/ 61 h 194"/>
                <a:gd name="T30" fmla="*/ 93 w 483"/>
                <a:gd name="T31" fmla="*/ 64 h 194"/>
                <a:gd name="T32" fmla="*/ 84 w 483"/>
                <a:gd name="T33" fmla="*/ 68 h 194"/>
                <a:gd name="T34" fmla="*/ 75 w 483"/>
                <a:gd name="T35" fmla="*/ 71 h 194"/>
                <a:gd name="T36" fmla="*/ 67 w 483"/>
                <a:gd name="T37" fmla="*/ 73 h 194"/>
                <a:gd name="T38" fmla="*/ 60 w 483"/>
                <a:gd name="T39" fmla="*/ 76 h 194"/>
                <a:gd name="T40" fmla="*/ 52 w 483"/>
                <a:gd name="T41" fmla="*/ 78 h 194"/>
                <a:gd name="T42" fmla="*/ 45 w 483"/>
                <a:gd name="T43" fmla="*/ 81 h 194"/>
                <a:gd name="T44" fmla="*/ 38 w 483"/>
                <a:gd name="T45" fmla="*/ 83 h 194"/>
                <a:gd name="T46" fmla="*/ 29 w 483"/>
                <a:gd name="T47" fmla="*/ 87 h 194"/>
                <a:gd name="T48" fmla="*/ 20 w 483"/>
                <a:gd name="T49" fmla="*/ 90 h 194"/>
                <a:gd name="T50" fmla="*/ 12 w 483"/>
                <a:gd name="T51" fmla="*/ 93 h 194"/>
                <a:gd name="T52" fmla="*/ 5 w 483"/>
                <a:gd name="T53" fmla="*/ 95 h 194"/>
                <a:gd name="T54" fmla="*/ 0 w 483"/>
                <a:gd name="T55" fmla="*/ 87 h 194"/>
                <a:gd name="T56" fmla="*/ 5 w 483"/>
                <a:gd name="T57" fmla="*/ 85 h 194"/>
                <a:gd name="T58" fmla="*/ 11 w 483"/>
                <a:gd name="T59" fmla="*/ 82 h 194"/>
                <a:gd name="T60" fmla="*/ 21 w 483"/>
                <a:gd name="T61" fmla="*/ 79 h 194"/>
                <a:gd name="T62" fmla="*/ 31 w 483"/>
                <a:gd name="T63" fmla="*/ 74 h 194"/>
                <a:gd name="T64" fmla="*/ 43 w 483"/>
                <a:gd name="T65" fmla="*/ 70 h 194"/>
                <a:gd name="T66" fmla="*/ 50 w 483"/>
                <a:gd name="T67" fmla="*/ 67 h 194"/>
                <a:gd name="T68" fmla="*/ 59 w 483"/>
                <a:gd name="T69" fmla="*/ 64 h 194"/>
                <a:gd name="T70" fmla="*/ 66 w 483"/>
                <a:gd name="T71" fmla="*/ 61 h 194"/>
                <a:gd name="T72" fmla="*/ 75 w 483"/>
                <a:gd name="T73" fmla="*/ 59 h 194"/>
                <a:gd name="T74" fmla="*/ 83 w 483"/>
                <a:gd name="T75" fmla="*/ 55 h 194"/>
                <a:gd name="T76" fmla="*/ 93 w 483"/>
                <a:gd name="T77" fmla="*/ 53 h 194"/>
                <a:gd name="T78" fmla="*/ 101 w 483"/>
                <a:gd name="T79" fmla="*/ 49 h 194"/>
                <a:gd name="T80" fmla="*/ 112 w 483"/>
                <a:gd name="T81" fmla="*/ 46 h 194"/>
                <a:gd name="T82" fmla="*/ 120 w 483"/>
                <a:gd name="T83" fmla="*/ 42 h 194"/>
                <a:gd name="T84" fmla="*/ 131 w 483"/>
                <a:gd name="T85" fmla="*/ 38 h 194"/>
                <a:gd name="T86" fmla="*/ 141 w 483"/>
                <a:gd name="T87" fmla="*/ 35 h 194"/>
                <a:gd name="T88" fmla="*/ 153 w 483"/>
                <a:gd name="T89" fmla="*/ 32 h 194"/>
                <a:gd name="T90" fmla="*/ 163 w 483"/>
                <a:gd name="T91" fmla="*/ 27 h 194"/>
                <a:gd name="T92" fmla="*/ 174 w 483"/>
                <a:gd name="T93" fmla="*/ 23 h 194"/>
                <a:gd name="T94" fmla="*/ 184 w 483"/>
                <a:gd name="T95" fmla="*/ 19 h 194"/>
                <a:gd name="T96" fmla="*/ 196 w 483"/>
                <a:gd name="T97" fmla="*/ 16 h 194"/>
                <a:gd name="T98" fmla="*/ 207 w 483"/>
                <a:gd name="T99" fmla="*/ 12 h 194"/>
                <a:gd name="T100" fmla="*/ 217 w 483"/>
                <a:gd name="T101" fmla="*/ 8 h 194"/>
                <a:gd name="T102" fmla="*/ 229 w 483"/>
                <a:gd name="T103" fmla="*/ 4 h 194"/>
                <a:gd name="T104" fmla="*/ 240 w 483"/>
                <a:gd name="T105" fmla="*/ 0 h 19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3" h="194">
                  <a:moveTo>
                    <a:pt x="481" y="0"/>
                  </a:moveTo>
                  <a:lnTo>
                    <a:pt x="481" y="13"/>
                  </a:lnTo>
                  <a:lnTo>
                    <a:pt x="483" y="25"/>
                  </a:lnTo>
                  <a:lnTo>
                    <a:pt x="471" y="29"/>
                  </a:lnTo>
                  <a:lnTo>
                    <a:pt x="460" y="32"/>
                  </a:lnTo>
                  <a:lnTo>
                    <a:pt x="449" y="36"/>
                  </a:lnTo>
                  <a:lnTo>
                    <a:pt x="439" y="40"/>
                  </a:lnTo>
                  <a:lnTo>
                    <a:pt x="428" y="44"/>
                  </a:lnTo>
                  <a:lnTo>
                    <a:pt x="418" y="48"/>
                  </a:lnTo>
                  <a:lnTo>
                    <a:pt x="407" y="51"/>
                  </a:lnTo>
                  <a:lnTo>
                    <a:pt x="397" y="55"/>
                  </a:lnTo>
                  <a:lnTo>
                    <a:pt x="386" y="59"/>
                  </a:lnTo>
                  <a:lnTo>
                    <a:pt x="375" y="63"/>
                  </a:lnTo>
                  <a:lnTo>
                    <a:pt x="363" y="67"/>
                  </a:lnTo>
                  <a:lnTo>
                    <a:pt x="354" y="70"/>
                  </a:lnTo>
                  <a:lnTo>
                    <a:pt x="342" y="74"/>
                  </a:lnTo>
                  <a:lnTo>
                    <a:pt x="333" y="76"/>
                  </a:lnTo>
                  <a:lnTo>
                    <a:pt x="323" y="80"/>
                  </a:lnTo>
                  <a:lnTo>
                    <a:pt x="312" y="84"/>
                  </a:lnTo>
                  <a:lnTo>
                    <a:pt x="302" y="88"/>
                  </a:lnTo>
                  <a:lnTo>
                    <a:pt x="291" y="91"/>
                  </a:lnTo>
                  <a:lnTo>
                    <a:pt x="281" y="95"/>
                  </a:lnTo>
                  <a:lnTo>
                    <a:pt x="270" y="99"/>
                  </a:lnTo>
                  <a:lnTo>
                    <a:pt x="260" y="101"/>
                  </a:lnTo>
                  <a:lnTo>
                    <a:pt x="251" y="105"/>
                  </a:lnTo>
                  <a:lnTo>
                    <a:pt x="241" y="108"/>
                  </a:lnTo>
                  <a:lnTo>
                    <a:pt x="232" y="112"/>
                  </a:lnTo>
                  <a:lnTo>
                    <a:pt x="221" y="116"/>
                  </a:lnTo>
                  <a:lnTo>
                    <a:pt x="213" y="120"/>
                  </a:lnTo>
                  <a:lnTo>
                    <a:pt x="203" y="122"/>
                  </a:lnTo>
                  <a:lnTo>
                    <a:pt x="194" y="126"/>
                  </a:lnTo>
                  <a:lnTo>
                    <a:pt x="186" y="127"/>
                  </a:lnTo>
                  <a:lnTo>
                    <a:pt x="177" y="131"/>
                  </a:lnTo>
                  <a:lnTo>
                    <a:pt x="169" y="135"/>
                  </a:lnTo>
                  <a:lnTo>
                    <a:pt x="162" y="139"/>
                  </a:lnTo>
                  <a:lnTo>
                    <a:pt x="150" y="141"/>
                  </a:lnTo>
                  <a:lnTo>
                    <a:pt x="143" y="145"/>
                  </a:lnTo>
                  <a:lnTo>
                    <a:pt x="135" y="146"/>
                  </a:lnTo>
                  <a:lnTo>
                    <a:pt x="127" y="148"/>
                  </a:lnTo>
                  <a:lnTo>
                    <a:pt x="120" y="152"/>
                  </a:lnTo>
                  <a:lnTo>
                    <a:pt x="112" y="154"/>
                  </a:lnTo>
                  <a:lnTo>
                    <a:pt x="105" y="156"/>
                  </a:lnTo>
                  <a:lnTo>
                    <a:pt x="99" y="160"/>
                  </a:lnTo>
                  <a:lnTo>
                    <a:pt x="91" y="162"/>
                  </a:lnTo>
                  <a:lnTo>
                    <a:pt x="84" y="164"/>
                  </a:lnTo>
                  <a:lnTo>
                    <a:pt x="76" y="166"/>
                  </a:lnTo>
                  <a:lnTo>
                    <a:pt x="72" y="169"/>
                  </a:lnTo>
                  <a:lnTo>
                    <a:pt x="59" y="173"/>
                  </a:lnTo>
                  <a:lnTo>
                    <a:pt x="51" y="177"/>
                  </a:lnTo>
                  <a:lnTo>
                    <a:pt x="40" y="179"/>
                  </a:lnTo>
                  <a:lnTo>
                    <a:pt x="32" y="183"/>
                  </a:lnTo>
                  <a:lnTo>
                    <a:pt x="25" y="186"/>
                  </a:lnTo>
                  <a:lnTo>
                    <a:pt x="19" y="188"/>
                  </a:lnTo>
                  <a:lnTo>
                    <a:pt x="11" y="190"/>
                  </a:lnTo>
                  <a:lnTo>
                    <a:pt x="10" y="194"/>
                  </a:lnTo>
                  <a:lnTo>
                    <a:pt x="0" y="173"/>
                  </a:lnTo>
                  <a:lnTo>
                    <a:pt x="4" y="171"/>
                  </a:lnTo>
                  <a:lnTo>
                    <a:pt x="10" y="169"/>
                  </a:lnTo>
                  <a:lnTo>
                    <a:pt x="15" y="166"/>
                  </a:lnTo>
                  <a:lnTo>
                    <a:pt x="23" y="164"/>
                  </a:lnTo>
                  <a:lnTo>
                    <a:pt x="30" y="160"/>
                  </a:lnTo>
                  <a:lnTo>
                    <a:pt x="42" y="158"/>
                  </a:lnTo>
                  <a:lnTo>
                    <a:pt x="51" y="152"/>
                  </a:lnTo>
                  <a:lnTo>
                    <a:pt x="63" y="148"/>
                  </a:lnTo>
                  <a:lnTo>
                    <a:pt x="74" y="145"/>
                  </a:lnTo>
                  <a:lnTo>
                    <a:pt x="87" y="139"/>
                  </a:lnTo>
                  <a:lnTo>
                    <a:pt x="95" y="135"/>
                  </a:lnTo>
                  <a:lnTo>
                    <a:pt x="101" y="133"/>
                  </a:lnTo>
                  <a:lnTo>
                    <a:pt x="108" y="129"/>
                  </a:lnTo>
                  <a:lnTo>
                    <a:pt x="118" y="127"/>
                  </a:lnTo>
                  <a:lnTo>
                    <a:pt x="126" y="126"/>
                  </a:lnTo>
                  <a:lnTo>
                    <a:pt x="133" y="122"/>
                  </a:lnTo>
                  <a:lnTo>
                    <a:pt x="141" y="120"/>
                  </a:lnTo>
                  <a:lnTo>
                    <a:pt x="150" y="118"/>
                  </a:lnTo>
                  <a:lnTo>
                    <a:pt x="158" y="114"/>
                  </a:lnTo>
                  <a:lnTo>
                    <a:pt x="167" y="110"/>
                  </a:lnTo>
                  <a:lnTo>
                    <a:pt x="175" y="107"/>
                  </a:lnTo>
                  <a:lnTo>
                    <a:pt x="186" y="105"/>
                  </a:lnTo>
                  <a:lnTo>
                    <a:pt x="194" y="101"/>
                  </a:lnTo>
                  <a:lnTo>
                    <a:pt x="203" y="97"/>
                  </a:lnTo>
                  <a:lnTo>
                    <a:pt x="213" y="93"/>
                  </a:lnTo>
                  <a:lnTo>
                    <a:pt x="224" y="91"/>
                  </a:lnTo>
                  <a:lnTo>
                    <a:pt x="232" y="88"/>
                  </a:lnTo>
                  <a:lnTo>
                    <a:pt x="241" y="84"/>
                  </a:lnTo>
                  <a:lnTo>
                    <a:pt x="253" y="80"/>
                  </a:lnTo>
                  <a:lnTo>
                    <a:pt x="262" y="76"/>
                  </a:lnTo>
                  <a:lnTo>
                    <a:pt x="274" y="72"/>
                  </a:lnTo>
                  <a:lnTo>
                    <a:pt x="283" y="69"/>
                  </a:lnTo>
                  <a:lnTo>
                    <a:pt x="295" y="65"/>
                  </a:lnTo>
                  <a:lnTo>
                    <a:pt x="306" y="63"/>
                  </a:lnTo>
                  <a:lnTo>
                    <a:pt x="316" y="57"/>
                  </a:lnTo>
                  <a:lnTo>
                    <a:pt x="327" y="53"/>
                  </a:lnTo>
                  <a:lnTo>
                    <a:pt x="337" y="50"/>
                  </a:lnTo>
                  <a:lnTo>
                    <a:pt x="348" y="46"/>
                  </a:lnTo>
                  <a:lnTo>
                    <a:pt x="357" y="42"/>
                  </a:lnTo>
                  <a:lnTo>
                    <a:pt x="369" y="38"/>
                  </a:lnTo>
                  <a:lnTo>
                    <a:pt x="380" y="34"/>
                  </a:lnTo>
                  <a:lnTo>
                    <a:pt x="392" y="31"/>
                  </a:lnTo>
                  <a:lnTo>
                    <a:pt x="403" y="27"/>
                  </a:lnTo>
                  <a:lnTo>
                    <a:pt x="414" y="23"/>
                  </a:lnTo>
                  <a:lnTo>
                    <a:pt x="424" y="19"/>
                  </a:lnTo>
                  <a:lnTo>
                    <a:pt x="435" y="15"/>
                  </a:lnTo>
                  <a:lnTo>
                    <a:pt x="447" y="12"/>
                  </a:lnTo>
                  <a:lnTo>
                    <a:pt x="458" y="8"/>
                  </a:lnTo>
                  <a:lnTo>
                    <a:pt x="470" y="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Freeform 102"/>
            <p:cNvSpPr>
              <a:spLocks/>
            </p:cNvSpPr>
            <p:nvPr/>
          </p:nvSpPr>
          <p:spPr bwMode="auto">
            <a:xfrm>
              <a:off x="1127" y="3999"/>
              <a:ext cx="209" cy="85"/>
            </a:xfrm>
            <a:custGeom>
              <a:avLst/>
              <a:gdLst>
                <a:gd name="T0" fmla="*/ 208 w 418"/>
                <a:gd name="T1" fmla="*/ 5 h 169"/>
                <a:gd name="T2" fmla="*/ 204 w 418"/>
                <a:gd name="T3" fmla="*/ 13 h 169"/>
                <a:gd name="T4" fmla="*/ 193 w 418"/>
                <a:gd name="T5" fmla="*/ 16 h 169"/>
                <a:gd name="T6" fmla="*/ 185 w 418"/>
                <a:gd name="T7" fmla="*/ 19 h 169"/>
                <a:gd name="T8" fmla="*/ 174 w 418"/>
                <a:gd name="T9" fmla="*/ 23 h 169"/>
                <a:gd name="T10" fmla="*/ 165 w 418"/>
                <a:gd name="T11" fmla="*/ 27 h 169"/>
                <a:gd name="T12" fmla="*/ 155 w 418"/>
                <a:gd name="T13" fmla="*/ 30 h 169"/>
                <a:gd name="T14" fmla="*/ 146 w 418"/>
                <a:gd name="T15" fmla="*/ 32 h 169"/>
                <a:gd name="T16" fmla="*/ 137 w 418"/>
                <a:gd name="T17" fmla="*/ 36 h 169"/>
                <a:gd name="T18" fmla="*/ 129 w 418"/>
                <a:gd name="T19" fmla="*/ 39 h 169"/>
                <a:gd name="T20" fmla="*/ 119 w 418"/>
                <a:gd name="T21" fmla="*/ 43 h 169"/>
                <a:gd name="T22" fmla="*/ 111 w 418"/>
                <a:gd name="T23" fmla="*/ 46 h 169"/>
                <a:gd name="T24" fmla="*/ 102 w 418"/>
                <a:gd name="T25" fmla="*/ 49 h 169"/>
                <a:gd name="T26" fmla="*/ 94 w 418"/>
                <a:gd name="T27" fmla="*/ 51 h 169"/>
                <a:gd name="T28" fmla="*/ 86 w 418"/>
                <a:gd name="T29" fmla="*/ 54 h 169"/>
                <a:gd name="T30" fmla="*/ 78 w 418"/>
                <a:gd name="T31" fmla="*/ 57 h 169"/>
                <a:gd name="T32" fmla="*/ 71 w 418"/>
                <a:gd name="T33" fmla="*/ 60 h 169"/>
                <a:gd name="T34" fmla="*/ 64 w 418"/>
                <a:gd name="T35" fmla="*/ 62 h 169"/>
                <a:gd name="T36" fmla="*/ 56 w 418"/>
                <a:gd name="T37" fmla="*/ 65 h 169"/>
                <a:gd name="T38" fmla="*/ 47 w 418"/>
                <a:gd name="T39" fmla="*/ 68 h 169"/>
                <a:gd name="T40" fmla="*/ 36 w 418"/>
                <a:gd name="T41" fmla="*/ 72 h 169"/>
                <a:gd name="T42" fmla="*/ 25 w 418"/>
                <a:gd name="T43" fmla="*/ 76 h 169"/>
                <a:gd name="T44" fmla="*/ 17 w 418"/>
                <a:gd name="T45" fmla="*/ 79 h 169"/>
                <a:gd name="T46" fmla="*/ 11 w 418"/>
                <a:gd name="T47" fmla="*/ 81 h 169"/>
                <a:gd name="T48" fmla="*/ 5 w 418"/>
                <a:gd name="T49" fmla="*/ 84 h 169"/>
                <a:gd name="T50" fmla="*/ 0 w 418"/>
                <a:gd name="T51" fmla="*/ 74 h 169"/>
                <a:gd name="T52" fmla="*/ 5 w 418"/>
                <a:gd name="T53" fmla="*/ 72 h 169"/>
                <a:gd name="T54" fmla="*/ 10 w 418"/>
                <a:gd name="T55" fmla="*/ 70 h 169"/>
                <a:gd name="T56" fmla="*/ 17 w 418"/>
                <a:gd name="T57" fmla="*/ 68 h 169"/>
                <a:gd name="T58" fmla="*/ 26 w 418"/>
                <a:gd name="T59" fmla="*/ 64 h 169"/>
                <a:gd name="T60" fmla="*/ 37 w 418"/>
                <a:gd name="T61" fmla="*/ 60 h 169"/>
                <a:gd name="T62" fmla="*/ 50 w 418"/>
                <a:gd name="T63" fmla="*/ 55 h 169"/>
                <a:gd name="T64" fmla="*/ 56 w 418"/>
                <a:gd name="T65" fmla="*/ 53 h 169"/>
                <a:gd name="T66" fmla="*/ 63 w 418"/>
                <a:gd name="T67" fmla="*/ 51 h 169"/>
                <a:gd name="T68" fmla="*/ 71 w 418"/>
                <a:gd name="T69" fmla="*/ 48 h 169"/>
                <a:gd name="T70" fmla="*/ 77 w 418"/>
                <a:gd name="T71" fmla="*/ 46 h 169"/>
                <a:gd name="T72" fmla="*/ 86 w 418"/>
                <a:gd name="T73" fmla="*/ 43 h 169"/>
                <a:gd name="T74" fmla="*/ 94 w 418"/>
                <a:gd name="T75" fmla="*/ 40 h 169"/>
                <a:gd name="T76" fmla="*/ 102 w 418"/>
                <a:gd name="T77" fmla="*/ 36 h 169"/>
                <a:gd name="T78" fmla="*/ 111 w 418"/>
                <a:gd name="T79" fmla="*/ 33 h 169"/>
                <a:gd name="T80" fmla="*/ 120 w 418"/>
                <a:gd name="T81" fmla="*/ 30 h 169"/>
                <a:gd name="T82" fmla="*/ 130 w 418"/>
                <a:gd name="T83" fmla="*/ 27 h 169"/>
                <a:gd name="T84" fmla="*/ 139 w 418"/>
                <a:gd name="T85" fmla="*/ 23 h 169"/>
                <a:gd name="T86" fmla="*/ 148 w 418"/>
                <a:gd name="T87" fmla="*/ 20 h 169"/>
                <a:gd name="T88" fmla="*/ 157 w 418"/>
                <a:gd name="T89" fmla="*/ 16 h 169"/>
                <a:gd name="T90" fmla="*/ 168 w 418"/>
                <a:gd name="T91" fmla="*/ 13 h 169"/>
                <a:gd name="T92" fmla="*/ 177 w 418"/>
                <a:gd name="T93" fmla="*/ 10 h 169"/>
                <a:gd name="T94" fmla="*/ 188 w 418"/>
                <a:gd name="T95" fmla="*/ 7 h 169"/>
                <a:gd name="T96" fmla="*/ 197 w 418"/>
                <a:gd name="T97" fmla="*/ 3 h 169"/>
                <a:gd name="T98" fmla="*/ 208 w 418"/>
                <a:gd name="T99" fmla="*/ 0 h 1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18" h="169">
                  <a:moveTo>
                    <a:pt x="415" y="0"/>
                  </a:moveTo>
                  <a:lnTo>
                    <a:pt x="415" y="9"/>
                  </a:lnTo>
                  <a:lnTo>
                    <a:pt x="418" y="24"/>
                  </a:lnTo>
                  <a:lnTo>
                    <a:pt x="407" y="26"/>
                  </a:lnTo>
                  <a:lnTo>
                    <a:pt x="397" y="30"/>
                  </a:lnTo>
                  <a:lnTo>
                    <a:pt x="386" y="32"/>
                  </a:lnTo>
                  <a:lnTo>
                    <a:pt x="378" y="36"/>
                  </a:lnTo>
                  <a:lnTo>
                    <a:pt x="369" y="38"/>
                  </a:lnTo>
                  <a:lnTo>
                    <a:pt x="358" y="41"/>
                  </a:lnTo>
                  <a:lnTo>
                    <a:pt x="348" y="45"/>
                  </a:lnTo>
                  <a:lnTo>
                    <a:pt x="340" y="49"/>
                  </a:lnTo>
                  <a:lnTo>
                    <a:pt x="329" y="53"/>
                  </a:lnTo>
                  <a:lnTo>
                    <a:pt x="320" y="55"/>
                  </a:lnTo>
                  <a:lnTo>
                    <a:pt x="310" y="59"/>
                  </a:lnTo>
                  <a:lnTo>
                    <a:pt x="301" y="62"/>
                  </a:lnTo>
                  <a:lnTo>
                    <a:pt x="291" y="64"/>
                  </a:lnTo>
                  <a:lnTo>
                    <a:pt x="283" y="68"/>
                  </a:lnTo>
                  <a:lnTo>
                    <a:pt x="274" y="72"/>
                  </a:lnTo>
                  <a:lnTo>
                    <a:pt x="266" y="76"/>
                  </a:lnTo>
                  <a:lnTo>
                    <a:pt x="257" y="78"/>
                  </a:lnTo>
                  <a:lnTo>
                    <a:pt x="247" y="81"/>
                  </a:lnTo>
                  <a:lnTo>
                    <a:pt x="238" y="85"/>
                  </a:lnTo>
                  <a:lnTo>
                    <a:pt x="228" y="87"/>
                  </a:lnTo>
                  <a:lnTo>
                    <a:pt x="221" y="91"/>
                  </a:lnTo>
                  <a:lnTo>
                    <a:pt x="211" y="93"/>
                  </a:lnTo>
                  <a:lnTo>
                    <a:pt x="204" y="97"/>
                  </a:lnTo>
                  <a:lnTo>
                    <a:pt x="196" y="100"/>
                  </a:lnTo>
                  <a:lnTo>
                    <a:pt x="188" y="102"/>
                  </a:lnTo>
                  <a:lnTo>
                    <a:pt x="179" y="106"/>
                  </a:lnTo>
                  <a:lnTo>
                    <a:pt x="171" y="108"/>
                  </a:lnTo>
                  <a:lnTo>
                    <a:pt x="164" y="112"/>
                  </a:lnTo>
                  <a:lnTo>
                    <a:pt x="156" y="114"/>
                  </a:lnTo>
                  <a:lnTo>
                    <a:pt x="148" y="116"/>
                  </a:lnTo>
                  <a:lnTo>
                    <a:pt x="141" y="119"/>
                  </a:lnTo>
                  <a:lnTo>
                    <a:pt x="135" y="123"/>
                  </a:lnTo>
                  <a:lnTo>
                    <a:pt x="128" y="123"/>
                  </a:lnTo>
                  <a:lnTo>
                    <a:pt x="120" y="127"/>
                  </a:lnTo>
                  <a:lnTo>
                    <a:pt x="112" y="129"/>
                  </a:lnTo>
                  <a:lnTo>
                    <a:pt x="107" y="131"/>
                  </a:lnTo>
                  <a:lnTo>
                    <a:pt x="93" y="135"/>
                  </a:lnTo>
                  <a:lnTo>
                    <a:pt x="82" y="140"/>
                  </a:lnTo>
                  <a:lnTo>
                    <a:pt x="71" y="144"/>
                  </a:lnTo>
                  <a:lnTo>
                    <a:pt x="59" y="148"/>
                  </a:lnTo>
                  <a:lnTo>
                    <a:pt x="50" y="152"/>
                  </a:lnTo>
                  <a:lnTo>
                    <a:pt x="42" y="156"/>
                  </a:lnTo>
                  <a:lnTo>
                    <a:pt x="34" y="157"/>
                  </a:lnTo>
                  <a:lnTo>
                    <a:pt x="27" y="159"/>
                  </a:lnTo>
                  <a:lnTo>
                    <a:pt x="21" y="161"/>
                  </a:lnTo>
                  <a:lnTo>
                    <a:pt x="17" y="165"/>
                  </a:lnTo>
                  <a:lnTo>
                    <a:pt x="10" y="167"/>
                  </a:lnTo>
                  <a:lnTo>
                    <a:pt x="8" y="169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10" y="144"/>
                  </a:lnTo>
                  <a:lnTo>
                    <a:pt x="13" y="142"/>
                  </a:lnTo>
                  <a:lnTo>
                    <a:pt x="19" y="140"/>
                  </a:lnTo>
                  <a:lnTo>
                    <a:pt x="25" y="137"/>
                  </a:lnTo>
                  <a:lnTo>
                    <a:pt x="34" y="135"/>
                  </a:lnTo>
                  <a:lnTo>
                    <a:pt x="42" y="131"/>
                  </a:lnTo>
                  <a:lnTo>
                    <a:pt x="52" y="127"/>
                  </a:lnTo>
                  <a:lnTo>
                    <a:pt x="63" y="123"/>
                  </a:lnTo>
                  <a:lnTo>
                    <a:pt x="74" y="119"/>
                  </a:lnTo>
                  <a:lnTo>
                    <a:pt x="84" y="116"/>
                  </a:lnTo>
                  <a:lnTo>
                    <a:pt x="99" y="110"/>
                  </a:lnTo>
                  <a:lnTo>
                    <a:pt x="105" y="108"/>
                  </a:lnTo>
                  <a:lnTo>
                    <a:pt x="112" y="106"/>
                  </a:lnTo>
                  <a:lnTo>
                    <a:pt x="120" y="102"/>
                  </a:lnTo>
                  <a:lnTo>
                    <a:pt x="126" y="102"/>
                  </a:lnTo>
                  <a:lnTo>
                    <a:pt x="133" y="99"/>
                  </a:lnTo>
                  <a:lnTo>
                    <a:pt x="141" y="95"/>
                  </a:lnTo>
                  <a:lnTo>
                    <a:pt x="147" y="93"/>
                  </a:lnTo>
                  <a:lnTo>
                    <a:pt x="154" y="91"/>
                  </a:lnTo>
                  <a:lnTo>
                    <a:pt x="162" y="87"/>
                  </a:lnTo>
                  <a:lnTo>
                    <a:pt x="171" y="85"/>
                  </a:lnTo>
                  <a:lnTo>
                    <a:pt x="179" y="81"/>
                  </a:lnTo>
                  <a:lnTo>
                    <a:pt x="188" y="79"/>
                  </a:lnTo>
                  <a:lnTo>
                    <a:pt x="196" y="76"/>
                  </a:lnTo>
                  <a:lnTo>
                    <a:pt x="204" y="72"/>
                  </a:lnTo>
                  <a:lnTo>
                    <a:pt x="213" y="68"/>
                  </a:lnTo>
                  <a:lnTo>
                    <a:pt x="221" y="66"/>
                  </a:lnTo>
                  <a:lnTo>
                    <a:pt x="230" y="62"/>
                  </a:lnTo>
                  <a:lnTo>
                    <a:pt x="240" y="59"/>
                  </a:lnTo>
                  <a:lnTo>
                    <a:pt x="249" y="55"/>
                  </a:lnTo>
                  <a:lnTo>
                    <a:pt x="259" y="53"/>
                  </a:lnTo>
                  <a:lnTo>
                    <a:pt x="266" y="49"/>
                  </a:lnTo>
                  <a:lnTo>
                    <a:pt x="278" y="45"/>
                  </a:lnTo>
                  <a:lnTo>
                    <a:pt x="285" y="41"/>
                  </a:lnTo>
                  <a:lnTo>
                    <a:pt x="295" y="40"/>
                  </a:lnTo>
                  <a:lnTo>
                    <a:pt x="304" y="36"/>
                  </a:lnTo>
                  <a:lnTo>
                    <a:pt x="314" y="32"/>
                  </a:lnTo>
                  <a:lnTo>
                    <a:pt x="323" y="28"/>
                  </a:lnTo>
                  <a:lnTo>
                    <a:pt x="335" y="26"/>
                  </a:lnTo>
                  <a:lnTo>
                    <a:pt x="344" y="22"/>
                  </a:lnTo>
                  <a:lnTo>
                    <a:pt x="354" y="19"/>
                  </a:lnTo>
                  <a:lnTo>
                    <a:pt x="363" y="15"/>
                  </a:lnTo>
                  <a:lnTo>
                    <a:pt x="375" y="13"/>
                  </a:lnTo>
                  <a:lnTo>
                    <a:pt x="384" y="9"/>
                  </a:lnTo>
                  <a:lnTo>
                    <a:pt x="394" y="5"/>
                  </a:lnTo>
                  <a:lnTo>
                    <a:pt x="403" y="2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Freeform 103"/>
            <p:cNvSpPr>
              <a:spLocks/>
            </p:cNvSpPr>
            <p:nvPr/>
          </p:nvSpPr>
          <p:spPr bwMode="auto">
            <a:xfrm>
              <a:off x="1164" y="4031"/>
              <a:ext cx="175" cy="73"/>
            </a:xfrm>
            <a:custGeom>
              <a:avLst/>
              <a:gdLst>
                <a:gd name="T0" fmla="*/ 174 w 350"/>
                <a:gd name="T1" fmla="*/ 7 h 147"/>
                <a:gd name="T2" fmla="*/ 171 w 350"/>
                <a:gd name="T3" fmla="*/ 13 h 147"/>
                <a:gd name="T4" fmla="*/ 162 w 350"/>
                <a:gd name="T5" fmla="*/ 16 h 147"/>
                <a:gd name="T6" fmla="*/ 154 w 350"/>
                <a:gd name="T7" fmla="*/ 19 h 147"/>
                <a:gd name="T8" fmla="*/ 146 w 350"/>
                <a:gd name="T9" fmla="*/ 22 h 147"/>
                <a:gd name="T10" fmla="*/ 137 w 350"/>
                <a:gd name="T11" fmla="*/ 25 h 147"/>
                <a:gd name="T12" fmla="*/ 129 w 350"/>
                <a:gd name="T13" fmla="*/ 27 h 147"/>
                <a:gd name="T14" fmla="*/ 121 w 350"/>
                <a:gd name="T15" fmla="*/ 30 h 147"/>
                <a:gd name="T16" fmla="*/ 114 w 350"/>
                <a:gd name="T17" fmla="*/ 33 h 147"/>
                <a:gd name="T18" fmla="*/ 105 w 350"/>
                <a:gd name="T19" fmla="*/ 35 h 147"/>
                <a:gd name="T20" fmla="*/ 98 w 350"/>
                <a:gd name="T21" fmla="*/ 38 h 147"/>
                <a:gd name="T22" fmla="*/ 91 w 350"/>
                <a:gd name="T23" fmla="*/ 41 h 147"/>
                <a:gd name="T24" fmla="*/ 84 w 350"/>
                <a:gd name="T25" fmla="*/ 44 h 147"/>
                <a:gd name="T26" fmla="*/ 77 w 350"/>
                <a:gd name="T27" fmla="*/ 47 h 147"/>
                <a:gd name="T28" fmla="*/ 70 w 350"/>
                <a:gd name="T29" fmla="*/ 48 h 147"/>
                <a:gd name="T30" fmla="*/ 61 w 350"/>
                <a:gd name="T31" fmla="*/ 52 h 147"/>
                <a:gd name="T32" fmla="*/ 49 w 350"/>
                <a:gd name="T33" fmla="*/ 57 h 147"/>
                <a:gd name="T34" fmla="*/ 38 w 350"/>
                <a:gd name="T35" fmla="*/ 60 h 147"/>
                <a:gd name="T36" fmla="*/ 28 w 350"/>
                <a:gd name="T37" fmla="*/ 64 h 147"/>
                <a:gd name="T38" fmla="*/ 21 w 350"/>
                <a:gd name="T39" fmla="*/ 66 h 147"/>
                <a:gd name="T40" fmla="*/ 12 w 350"/>
                <a:gd name="T41" fmla="*/ 69 h 147"/>
                <a:gd name="T42" fmla="*/ 5 w 350"/>
                <a:gd name="T43" fmla="*/ 72 h 147"/>
                <a:gd name="T44" fmla="*/ 0 w 350"/>
                <a:gd name="T45" fmla="*/ 63 h 147"/>
                <a:gd name="T46" fmla="*/ 3 w 350"/>
                <a:gd name="T47" fmla="*/ 61 h 147"/>
                <a:gd name="T48" fmla="*/ 14 w 350"/>
                <a:gd name="T49" fmla="*/ 57 h 147"/>
                <a:gd name="T50" fmla="*/ 20 w 350"/>
                <a:gd name="T51" fmla="*/ 54 h 147"/>
                <a:gd name="T52" fmla="*/ 30 w 350"/>
                <a:gd name="T53" fmla="*/ 51 h 147"/>
                <a:gd name="T54" fmla="*/ 40 w 350"/>
                <a:gd name="T55" fmla="*/ 47 h 147"/>
                <a:gd name="T56" fmla="*/ 52 w 350"/>
                <a:gd name="T57" fmla="*/ 45 h 147"/>
                <a:gd name="T58" fmla="*/ 63 w 350"/>
                <a:gd name="T59" fmla="*/ 39 h 147"/>
                <a:gd name="T60" fmla="*/ 70 w 350"/>
                <a:gd name="T61" fmla="*/ 36 h 147"/>
                <a:gd name="T62" fmla="*/ 77 w 350"/>
                <a:gd name="T63" fmla="*/ 34 h 147"/>
                <a:gd name="T64" fmla="*/ 84 w 350"/>
                <a:gd name="T65" fmla="*/ 31 h 147"/>
                <a:gd name="T66" fmla="*/ 92 w 350"/>
                <a:gd name="T67" fmla="*/ 28 h 147"/>
                <a:gd name="T68" fmla="*/ 98 w 350"/>
                <a:gd name="T69" fmla="*/ 27 h 147"/>
                <a:gd name="T70" fmla="*/ 107 w 350"/>
                <a:gd name="T71" fmla="*/ 24 h 147"/>
                <a:gd name="T72" fmla="*/ 114 w 350"/>
                <a:gd name="T73" fmla="*/ 21 h 147"/>
                <a:gd name="T74" fmla="*/ 122 w 350"/>
                <a:gd name="T75" fmla="*/ 18 h 147"/>
                <a:gd name="T76" fmla="*/ 130 w 350"/>
                <a:gd name="T77" fmla="*/ 14 h 147"/>
                <a:gd name="T78" fmla="*/ 139 w 350"/>
                <a:gd name="T79" fmla="*/ 12 h 147"/>
                <a:gd name="T80" fmla="*/ 148 w 350"/>
                <a:gd name="T81" fmla="*/ 9 h 147"/>
                <a:gd name="T82" fmla="*/ 156 w 350"/>
                <a:gd name="T83" fmla="*/ 6 h 147"/>
                <a:gd name="T84" fmla="*/ 165 w 350"/>
                <a:gd name="T85" fmla="*/ 3 h 147"/>
                <a:gd name="T86" fmla="*/ 174 w 350"/>
                <a:gd name="T87" fmla="*/ 0 h 14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50" h="147">
                  <a:moveTo>
                    <a:pt x="348" y="0"/>
                  </a:moveTo>
                  <a:lnTo>
                    <a:pt x="348" y="14"/>
                  </a:lnTo>
                  <a:lnTo>
                    <a:pt x="350" y="25"/>
                  </a:lnTo>
                  <a:lnTo>
                    <a:pt x="341" y="27"/>
                  </a:lnTo>
                  <a:lnTo>
                    <a:pt x="333" y="29"/>
                  </a:lnTo>
                  <a:lnTo>
                    <a:pt x="323" y="33"/>
                  </a:lnTo>
                  <a:lnTo>
                    <a:pt x="316" y="37"/>
                  </a:lnTo>
                  <a:lnTo>
                    <a:pt x="308" y="38"/>
                  </a:lnTo>
                  <a:lnTo>
                    <a:pt x="299" y="40"/>
                  </a:lnTo>
                  <a:lnTo>
                    <a:pt x="291" y="44"/>
                  </a:lnTo>
                  <a:lnTo>
                    <a:pt x="284" y="46"/>
                  </a:lnTo>
                  <a:lnTo>
                    <a:pt x="274" y="50"/>
                  </a:lnTo>
                  <a:lnTo>
                    <a:pt x="266" y="52"/>
                  </a:lnTo>
                  <a:lnTo>
                    <a:pt x="257" y="54"/>
                  </a:lnTo>
                  <a:lnTo>
                    <a:pt x="249" y="57"/>
                  </a:lnTo>
                  <a:lnTo>
                    <a:pt x="242" y="61"/>
                  </a:lnTo>
                  <a:lnTo>
                    <a:pt x="234" y="65"/>
                  </a:lnTo>
                  <a:lnTo>
                    <a:pt x="227" y="67"/>
                  </a:lnTo>
                  <a:lnTo>
                    <a:pt x="219" y="71"/>
                  </a:lnTo>
                  <a:lnTo>
                    <a:pt x="209" y="71"/>
                  </a:lnTo>
                  <a:lnTo>
                    <a:pt x="204" y="75"/>
                  </a:lnTo>
                  <a:lnTo>
                    <a:pt x="196" y="76"/>
                  </a:lnTo>
                  <a:lnTo>
                    <a:pt x="189" y="80"/>
                  </a:lnTo>
                  <a:lnTo>
                    <a:pt x="181" y="82"/>
                  </a:lnTo>
                  <a:lnTo>
                    <a:pt x="173" y="86"/>
                  </a:lnTo>
                  <a:lnTo>
                    <a:pt x="168" y="88"/>
                  </a:lnTo>
                  <a:lnTo>
                    <a:pt x="160" y="92"/>
                  </a:lnTo>
                  <a:lnTo>
                    <a:pt x="154" y="94"/>
                  </a:lnTo>
                  <a:lnTo>
                    <a:pt x="147" y="95"/>
                  </a:lnTo>
                  <a:lnTo>
                    <a:pt x="139" y="97"/>
                  </a:lnTo>
                  <a:lnTo>
                    <a:pt x="133" y="99"/>
                  </a:lnTo>
                  <a:lnTo>
                    <a:pt x="122" y="105"/>
                  </a:lnTo>
                  <a:lnTo>
                    <a:pt x="111" y="111"/>
                  </a:lnTo>
                  <a:lnTo>
                    <a:pt x="97" y="114"/>
                  </a:lnTo>
                  <a:lnTo>
                    <a:pt x="88" y="116"/>
                  </a:lnTo>
                  <a:lnTo>
                    <a:pt x="76" y="120"/>
                  </a:lnTo>
                  <a:lnTo>
                    <a:pt x="67" y="124"/>
                  </a:lnTo>
                  <a:lnTo>
                    <a:pt x="55" y="128"/>
                  </a:lnTo>
                  <a:lnTo>
                    <a:pt x="48" y="130"/>
                  </a:lnTo>
                  <a:lnTo>
                    <a:pt x="42" y="132"/>
                  </a:lnTo>
                  <a:lnTo>
                    <a:pt x="35" y="135"/>
                  </a:lnTo>
                  <a:lnTo>
                    <a:pt x="23" y="139"/>
                  </a:lnTo>
                  <a:lnTo>
                    <a:pt x="14" y="143"/>
                  </a:lnTo>
                  <a:lnTo>
                    <a:pt x="10" y="145"/>
                  </a:lnTo>
                  <a:lnTo>
                    <a:pt x="8" y="14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6" y="122"/>
                  </a:lnTo>
                  <a:lnTo>
                    <a:pt x="14" y="118"/>
                  </a:lnTo>
                  <a:lnTo>
                    <a:pt x="27" y="114"/>
                  </a:lnTo>
                  <a:lnTo>
                    <a:pt x="33" y="111"/>
                  </a:lnTo>
                  <a:lnTo>
                    <a:pt x="40" y="109"/>
                  </a:lnTo>
                  <a:lnTo>
                    <a:pt x="48" y="107"/>
                  </a:lnTo>
                  <a:lnTo>
                    <a:pt x="59" y="103"/>
                  </a:lnTo>
                  <a:lnTo>
                    <a:pt x="69" y="99"/>
                  </a:lnTo>
                  <a:lnTo>
                    <a:pt x="80" y="95"/>
                  </a:lnTo>
                  <a:lnTo>
                    <a:pt x="92" y="94"/>
                  </a:lnTo>
                  <a:lnTo>
                    <a:pt x="103" y="90"/>
                  </a:lnTo>
                  <a:lnTo>
                    <a:pt x="114" y="82"/>
                  </a:lnTo>
                  <a:lnTo>
                    <a:pt x="126" y="78"/>
                  </a:lnTo>
                  <a:lnTo>
                    <a:pt x="133" y="75"/>
                  </a:lnTo>
                  <a:lnTo>
                    <a:pt x="139" y="73"/>
                  </a:lnTo>
                  <a:lnTo>
                    <a:pt x="147" y="71"/>
                  </a:lnTo>
                  <a:lnTo>
                    <a:pt x="154" y="69"/>
                  </a:lnTo>
                  <a:lnTo>
                    <a:pt x="160" y="65"/>
                  </a:lnTo>
                  <a:lnTo>
                    <a:pt x="168" y="63"/>
                  </a:lnTo>
                  <a:lnTo>
                    <a:pt x="175" y="61"/>
                  </a:lnTo>
                  <a:lnTo>
                    <a:pt x="183" y="57"/>
                  </a:lnTo>
                  <a:lnTo>
                    <a:pt x="189" y="54"/>
                  </a:lnTo>
                  <a:lnTo>
                    <a:pt x="196" y="54"/>
                  </a:lnTo>
                  <a:lnTo>
                    <a:pt x="204" y="50"/>
                  </a:lnTo>
                  <a:lnTo>
                    <a:pt x="213" y="48"/>
                  </a:lnTo>
                  <a:lnTo>
                    <a:pt x="221" y="44"/>
                  </a:lnTo>
                  <a:lnTo>
                    <a:pt x="227" y="42"/>
                  </a:lnTo>
                  <a:lnTo>
                    <a:pt x="234" y="38"/>
                  </a:lnTo>
                  <a:lnTo>
                    <a:pt x="244" y="37"/>
                  </a:lnTo>
                  <a:lnTo>
                    <a:pt x="251" y="33"/>
                  </a:lnTo>
                  <a:lnTo>
                    <a:pt x="259" y="29"/>
                  </a:lnTo>
                  <a:lnTo>
                    <a:pt x="268" y="27"/>
                  </a:lnTo>
                  <a:lnTo>
                    <a:pt x="278" y="25"/>
                  </a:lnTo>
                  <a:lnTo>
                    <a:pt x="285" y="21"/>
                  </a:lnTo>
                  <a:lnTo>
                    <a:pt x="295" y="19"/>
                  </a:lnTo>
                  <a:lnTo>
                    <a:pt x="303" y="16"/>
                  </a:lnTo>
                  <a:lnTo>
                    <a:pt x="312" y="12"/>
                  </a:lnTo>
                  <a:lnTo>
                    <a:pt x="320" y="8"/>
                  </a:lnTo>
                  <a:lnTo>
                    <a:pt x="329" y="6"/>
                  </a:lnTo>
                  <a:lnTo>
                    <a:pt x="339" y="4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Freeform 104"/>
            <p:cNvSpPr>
              <a:spLocks/>
            </p:cNvSpPr>
            <p:nvPr/>
          </p:nvSpPr>
          <p:spPr bwMode="auto">
            <a:xfrm>
              <a:off x="1200" y="4064"/>
              <a:ext cx="143" cy="60"/>
            </a:xfrm>
            <a:custGeom>
              <a:avLst/>
              <a:gdLst>
                <a:gd name="T0" fmla="*/ 142 w 285"/>
                <a:gd name="T1" fmla="*/ 6 h 120"/>
                <a:gd name="T2" fmla="*/ 139 w 285"/>
                <a:gd name="T3" fmla="*/ 12 h 120"/>
                <a:gd name="T4" fmla="*/ 132 w 285"/>
                <a:gd name="T5" fmla="*/ 14 h 120"/>
                <a:gd name="T6" fmla="*/ 125 w 285"/>
                <a:gd name="T7" fmla="*/ 16 h 120"/>
                <a:gd name="T8" fmla="*/ 118 w 285"/>
                <a:gd name="T9" fmla="*/ 18 h 120"/>
                <a:gd name="T10" fmla="*/ 111 w 285"/>
                <a:gd name="T11" fmla="*/ 21 h 120"/>
                <a:gd name="T12" fmla="*/ 104 w 285"/>
                <a:gd name="T13" fmla="*/ 24 h 120"/>
                <a:gd name="T14" fmla="*/ 94 w 285"/>
                <a:gd name="T15" fmla="*/ 28 h 120"/>
                <a:gd name="T16" fmla="*/ 82 w 285"/>
                <a:gd name="T17" fmla="*/ 33 h 120"/>
                <a:gd name="T18" fmla="*/ 70 w 285"/>
                <a:gd name="T19" fmla="*/ 36 h 120"/>
                <a:gd name="T20" fmla="*/ 59 w 285"/>
                <a:gd name="T21" fmla="*/ 40 h 120"/>
                <a:gd name="T22" fmla="*/ 49 w 285"/>
                <a:gd name="T23" fmla="*/ 44 h 120"/>
                <a:gd name="T24" fmla="*/ 40 w 285"/>
                <a:gd name="T25" fmla="*/ 47 h 120"/>
                <a:gd name="T26" fmla="*/ 31 w 285"/>
                <a:gd name="T27" fmla="*/ 50 h 120"/>
                <a:gd name="T28" fmla="*/ 24 w 285"/>
                <a:gd name="T29" fmla="*/ 52 h 120"/>
                <a:gd name="T30" fmla="*/ 17 w 285"/>
                <a:gd name="T31" fmla="*/ 54 h 120"/>
                <a:gd name="T32" fmla="*/ 10 w 285"/>
                <a:gd name="T33" fmla="*/ 57 h 120"/>
                <a:gd name="T34" fmla="*/ 5 w 285"/>
                <a:gd name="T35" fmla="*/ 59 h 120"/>
                <a:gd name="T36" fmla="*/ 0 w 285"/>
                <a:gd name="T37" fmla="*/ 50 h 120"/>
                <a:gd name="T38" fmla="*/ 3 w 285"/>
                <a:gd name="T39" fmla="*/ 49 h 120"/>
                <a:gd name="T40" fmla="*/ 10 w 285"/>
                <a:gd name="T41" fmla="*/ 46 h 120"/>
                <a:gd name="T42" fmla="*/ 16 w 285"/>
                <a:gd name="T43" fmla="*/ 43 h 120"/>
                <a:gd name="T44" fmla="*/ 24 w 285"/>
                <a:gd name="T45" fmla="*/ 41 h 120"/>
                <a:gd name="T46" fmla="*/ 31 w 285"/>
                <a:gd name="T47" fmla="*/ 37 h 120"/>
                <a:gd name="T48" fmla="*/ 41 w 285"/>
                <a:gd name="T49" fmla="*/ 35 h 120"/>
                <a:gd name="T50" fmla="*/ 50 w 285"/>
                <a:gd name="T51" fmla="*/ 32 h 120"/>
                <a:gd name="T52" fmla="*/ 62 w 285"/>
                <a:gd name="T53" fmla="*/ 28 h 120"/>
                <a:gd name="T54" fmla="*/ 72 w 285"/>
                <a:gd name="T55" fmla="*/ 24 h 120"/>
                <a:gd name="T56" fmla="*/ 86 w 285"/>
                <a:gd name="T57" fmla="*/ 19 h 120"/>
                <a:gd name="T58" fmla="*/ 99 w 285"/>
                <a:gd name="T59" fmla="*/ 14 h 120"/>
                <a:gd name="T60" fmla="*/ 105 w 285"/>
                <a:gd name="T61" fmla="*/ 12 h 120"/>
                <a:gd name="T62" fmla="*/ 112 w 285"/>
                <a:gd name="T63" fmla="*/ 10 h 120"/>
                <a:gd name="T64" fmla="*/ 119 w 285"/>
                <a:gd name="T65" fmla="*/ 7 h 120"/>
                <a:gd name="T66" fmla="*/ 126 w 285"/>
                <a:gd name="T67" fmla="*/ 5 h 120"/>
                <a:gd name="T68" fmla="*/ 134 w 285"/>
                <a:gd name="T69" fmla="*/ 2 h 120"/>
                <a:gd name="T70" fmla="*/ 142 w 285"/>
                <a:gd name="T71" fmla="*/ 0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5" h="120">
                  <a:moveTo>
                    <a:pt x="283" y="0"/>
                  </a:moveTo>
                  <a:lnTo>
                    <a:pt x="283" y="11"/>
                  </a:lnTo>
                  <a:lnTo>
                    <a:pt x="285" y="23"/>
                  </a:lnTo>
                  <a:lnTo>
                    <a:pt x="277" y="23"/>
                  </a:lnTo>
                  <a:lnTo>
                    <a:pt x="271" y="27"/>
                  </a:lnTo>
                  <a:lnTo>
                    <a:pt x="264" y="28"/>
                  </a:lnTo>
                  <a:lnTo>
                    <a:pt x="256" y="30"/>
                  </a:lnTo>
                  <a:lnTo>
                    <a:pt x="249" y="32"/>
                  </a:lnTo>
                  <a:lnTo>
                    <a:pt x="243" y="36"/>
                  </a:lnTo>
                  <a:lnTo>
                    <a:pt x="235" y="36"/>
                  </a:lnTo>
                  <a:lnTo>
                    <a:pt x="228" y="40"/>
                  </a:lnTo>
                  <a:lnTo>
                    <a:pt x="222" y="42"/>
                  </a:lnTo>
                  <a:lnTo>
                    <a:pt x="214" y="46"/>
                  </a:lnTo>
                  <a:lnTo>
                    <a:pt x="207" y="47"/>
                  </a:lnTo>
                  <a:lnTo>
                    <a:pt x="201" y="49"/>
                  </a:lnTo>
                  <a:lnTo>
                    <a:pt x="188" y="55"/>
                  </a:lnTo>
                  <a:lnTo>
                    <a:pt x="176" y="61"/>
                  </a:lnTo>
                  <a:lnTo>
                    <a:pt x="163" y="65"/>
                  </a:lnTo>
                  <a:lnTo>
                    <a:pt x="152" y="68"/>
                  </a:lnTo>
                  <a:lnTo>
                    <a:pt x="140" y="72"/>
                  </a:lnTo>
                  <a:lnTo>
                    <a:pt x="129" y="76"/>
                  </a:lnTo>
                  <a:lnTo>
                    <a:pt x="117" y="80"/>
                  </a:lnTo>
                  <a:lnTo>
                    <a:pt x="108" y="84"/>
                  </a:lnTo>
                  <a:lnTo>
                    <a:pt x="98" y="87"/>
                  </a:lnTo>
                  <a:lnTo>
                    <a:pt x="89" y="91"/>
                  </a:lnTo>
                  <a:lnTo>
                    <a:pt x="79" y="93"/>
                  </a:lnTo>
                  <a:lnTo>
                    <a:pt x="70" y="97"/>
                  </a:lnTo>
                  <a:lnTo>
                    <a:pt x="62" y="99"/>
                  </a:lnTo>
                  <a:lnTo>
                    <a:pt x="55" y="103"/>
                  </a:lnTo>
                  <a:lnTo>
                    <a:pt x="47" y="103"/>
                  </a:lnTo>
                  <a:lnTo>
                    <a:pt x="39" y="106"/>
                  </a:lnTo>
                  <a:lnTo>
                    <a:pt x="34" y="108"/>
                  </a:lnTo>
                  <a:lnTo>
                    <a:pt x="30" y="110"/>
                  </a:lnTo>
                  <a:lnTo>
                    <a:pt x="20" y="114"/>
                  </a:lnTo>
                  <a:lnTo>
                    <a:pt x="15" y="118"/>
                  </a:lnTo>
                  <a:lnTo>
                    <a:pt x="9" y="118"/>
                  </a:lnTo>
                  <a:lnTo>
                    <a:pt x="9" y="120"/>
                  </a:lnTo>
                  <a:lnTo>
                    <a:pt x="0" y="99"/>
                  </a:lnTo>
                  <a:lnTo>
                    <a:pt x="5" y="97"/>
                  </a:lnTo>
                  <a:lnTo>
                    <a:pt x="11" y="93"/>
                  </a:lnTo>
                  <a:lnTo>
                    <a:pt x="20" y="91"/>
                  </a:lnTo>
                  <a:lnTo>
                    <a:pt x="26" y="89"/>
                  </a:lnTo>
                  <a:lnTo>
                    <a:pt x="32" y="85"/>
                  </a:lnTo>
                  <a:lnTo>
                    <a:pt x="39" y="84"/>
                  </a:lnTo>
                  <a:lnTo>
                    <a:pt x="47" y="82"/>
                  </a:lnTo>
                  <a:lnTo>
                    <a:pt x="55" y="78"/>
                  </a:lnTo>
                  <a:lnTo>
                    <a:pt x="62" y="74"/>
                  </a:lnTo>
                  <a:lnTo>
                    <a:pt x="70" y="72"/>
                  </a:lnTo>
                  <a:lnTo>
                    <a:pt x="81" y="70"/>
                  </a:lnTo>
                  <a:lnTo>
                    <a:pt x="91" y="66"/>
                  </a:lnTo>
                  <a:lnTo>
                    <a:pt x="100" y="63"/>
                  </a:lnTo>
                  <a:lnTo>
                    <a:pt x="112" y="59"/>
                  </a:lnTo>
                  <a:lnTo>
                    <a:pt x="123" y="55"/>
                  </a:lnTo>
                  <a:lnTo>
                    <a:pt x="133" y="49"/>
                  </a:lnTo>
                  <a:lnTo>
                    <a:pt x="144" y="47"/>
                  </a:lnTo>
                  <a:lnTo>
                    <a:pt x="157" y="42"/>
                  </a:lnTo>
                  <a:lnTo>
                    <a:pt x="171" y="38"/>
                  </a:lnTo>
                  <a:lnTo>
                    <a:pt x="182" y="32"/>
                  </a:lnTo>
                  <a:lnTo>
                    <a:pt x="197" y="28"/>
                  </a:lnTo>
                  <a:lnTo>
                    <a:pt x="203" y="27"/>
                  </a:lnTo>
                  <a:lnTo>
                    <a:pt x="209" y="23"/>
                  </a:lnTo>
                  <a:lnTo>
                    <a:pt x="216" y="21"/>
                  </a:lnTo>
                  <a:lnTo>
                    <a:pt x="224" y="19"/>
                  </a:lnTo>
                  <a:lnTo>
                    <a:pt x="230" y="15"/>
                  </a:lnTo>
                  <a:lnTo>
                    <a:pt x="237" y="13"/>
                  </a:lnTo>
                  <a:lnTo>
                    <a:pt x="245" y="11"/>
                  </a:lnTo>
                  <a:lnTo>
                    <a:pt x="252" y="9"/>
                  </a:lnTo>
                  <a:lnTo>
                    <a:pt x="260" y="6"/>
                  </a:lnTo>
                  <a:lnTo>
                    <a:pt x="268" y="4"/>
                  </a:lnTo>
                  <a:lnTo>
                    <a:pt x="273" y="2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Freeform 105"/>
            <p:cNvSpPr>
              <a:spLocks/>
            </p:cNvSpPr>
            <p:nvPr/>
          </p:nvSpPr>
          <p:spPr bwMode="auto">
            <a:xfrm>
              <a:off x="1237" y="4095"/>
              <a:ext cx="110" cy="50"/>
            </a:xfrm>
            <a:custGeom>
              <a:avLst/>
              <a:gdLst>
                <a:gd name="T0" fmla="*/ 108 w 218"/>
                <a:gd name="T1" fmla="*/ 0 h 99"/>
                <a:gd name="T2" fmla="*/ 108 w 218"/>
                <a:gd name="T3" fmla="*/ 6 h 99"/>
                <a:gd name="T4" fmla="*/ 110 w 218"/>
                <a:gd name="T5" fmla="*/ 12 h 99"/>
                <a:gd name="T6" fmla="*/ 104 w 218"/>
                <a:gd name="T7" fmla="*/ 13 h 99"/>
                <a:gd name="T8" fmla="*/ 98 w 218"/>
                <a:gd name="T9" fmla="*/ 15 h 99"/>
                <a:gd name="T10" fmla="*/ 93 w 218"/>
                <a:gd name="T11" fmla="*/ 17 h 99"/>
                <a:gd name="T12" fmla="*/ 87 w 218"/>
                <a:gd name="T13" fmla="*/ 19 h 99"/>
                <a:gd name="T14" fmla="*/ 81 w 218"/>
                <a:gd name="T15" fmla="*/ 21 h 99"/>
                <a:gd name="T16" fmla="*/ 77 w 218"/>
                <a:gd name="T17" fmla="*/ 23 h 99"/>
                <a:gd name="T18" fmla="*/ 71 w 218"/>
                <a:gd name="T19" fmla="*/ 25 h 99"/>
                <a:gd name="T20" fmla="*/ 67 w 218"/>
                <a:gd name="T21" fmla="*/ 27 h 99"/>
                <a:gd name="T22" fmla="*/ 62 w 218"/>
                <a:gd name="T23" fmla="*/ 28 h 99"/>
                <a:gd name="T24" fmla="*/ 58 w 218"/>
                <a:gd name="T25" fmla="*/ 30 h 99"/>
                <a:gd name="T26" fmla="*/ 52 w 218"/>
                <a:gd name="T27" fmla="*/ 30 h 99"/>
                <a:gd name="T28" fmla="*/ 49 w 218"/>
                <a:gd name="T29" fmla="*/ 32 h 99"/>
                <a:gd name="T30" fmla="*/ 44 w 218"/>
                <a:gd name="T31" fmla="*/ 34 h 99"/>
                <a:gd name="T32" fmla="*/ 40 w 218"/>
                <a:gd name="T33" fmla="*/ 35 h 99"/>
                <a:gd name="T34" fmla="*/ 36 w 218"/>
                <a:gd name="T35" fmla="*/ 36 h 99"/>
                <a:gd name="T36" fmla="*/ 33 w 218"/>
                <a:gd name="T37" fmla="*/ 38 h 99"/>
                <a:gd name="T38" fmla="*/ 30 w 218"/>
                <a:gd name="T39" fmla="*/ 39 h 99"/>
                <a:gd name="T40" fmla="*/ 26 w 218"/>
                <a:gd name="T41" fmla="*/ 40 h 99"/>
                <a:gd name="T42" fmla="*/ 23 w 218"/>
                <a:gd name="T43" fmla="*/ 41 h 99"/>
                <a:gd name="T44" fmla="*/ 20 w 218"/>
                <a:gd name="T45" fmla="*/ 43 h 99"/>
                <a:gd name="T46" fmla="*/ 14 w 218"/>
                <a:gd name="T47" fmla="*/ 45 h 99"/>
                <a:gd name="T48" fmla="*/ 11 w 218"/>
                <a:gd name="T49" fmla="*/ 47 h 99"/>
                <a:gd name="T50" fmla="*/ 7 w 218"/>
                <a:gd name="T51" fmla="*/ 47 h 99"/>
                <a:gd name="T52" fmla="*/ 6 w 218"/>
                <a:gd name="T53" fmla="*/ 49 h 99"/>
                <a:gd name="T54" fmla="*/ 4 w 218"/>
                <a:gd name="T55" fmla="*/ 49 h 99"/>
                <a:gd name="T56" fmla="*/ 4 w 218"/>
                <a:gd name="T57" fmla="*/ 50 h 99"/>
                <a:gd name="T58" fmla="*/ 2 w 218"/>
                <a:gd name="T59" fmla="*/ 48 h 99"/>
                <a:gd name="T60" fmla="*/ 2 w 218"/>
                <a:gd name="T61" fmla="*/ 44 h 99"/>
                <a:gd name="T62" fmla="*/ 0 w 218"/>
                <a:gd name="T63" fmla="*/ 40 h 99"/>
                <a:gd name="T64" fmla="*/ 0 w 218"/>
                <a:gd name="T65" fmla="*/ 39 h 99"/>
                <a:gd name="T66" fmla="*/ 0 w 218"/>
                <a:gd name="T67" fmla="*/ 38 h 99"/>
                <a:gd name="T68" fmla="*/ 2 w 218"/>
                <a:gd name="T69" fmla="*/ 38 h 99"/>
                <a:gd name="T70" fmla="*/ 4 w 218"/>
                <a:gd name="T71" fmla="*/ 36 h 99"/>
                <a:gd name="T72" fmla="*/ 8 w 218"/>
                <a:gd name="T73" fmla="*/ 36 h 99"/>
                <a:gd name="T74" fmla="*/ 11 w 218"/>
                <a:gd name="T75" fmla="*/ 34 h 99"/>
                <a:gd name="T76" fmla="*/ 17 w 218"/>
                <a:gd name="T77" fmla="*/ 32 h 99"/>
                <a:gd name="T78" fmla="*/ 20 w 218"/>
                <a:gd name="T79" fmla="*/ 30 h 99"/>
                <a:gd name="T80" fmla="*/ 23 w 218"/>
                <a:gd name="T81" fmla="*/ 30 h 99"/>
                <a:gd name="T82" fmla="*/ 27 w 218"/>
                <a:gd name="T83" fmla="*/ 29 h 99"/>
                <a:gd name="T84" fmla="*/ 31 w 218"/>
                <a:gd name="T85" fmla="*/ 28 h 99"/>
                <a:gd name="T86" fmla="*/ 33 w 218"/>
                <a:gd name="T87" fmla="*/ 26 h 99"/>
                <a:gd name="T88" fmla="*/ 37 w 218"/>
                <a:gd name="T89" fmla="*/ 25 h 99"/>
                <a:gd name="T90" fmla="*/ 42 w 218"/>
                <a:gd name="T91" fmla="*/ 23 h 99"/>
                <a:gd name="T92" fmla="*/ 46 w 218"/>
                <a:gd name="T93" fmla="*/ 22 h 99"/>
                <a:gd name="T94" fmla="*/ 50 w 218"/>
                <a:gd name="T95" fmla="*/ 20 h 99"/>
                <a:gd name="T96" fmla="*/ 54 w 218"/>
                <a:gd name="T97" fmla="*/ 18 h 99"/>
                <a:gd name="T98" fmla="*/ 60 w 218"/>
                <a:gd name="T99" fmla="*/ 17 h 99"/>
                <a:gd name="T100" fmla="*/ 65 w 218"/>
                <a:gd name="T101" fmla="*/ 15 h 99"/>
                <a:gd name="T102" fmla="*/ 69 w 218"/>
                <a:gd name="T103" fmla="*/ 13 h 99"/>
                <a:gd name="T104" fmla="*/ 75 w 218"/>
                <a:gd name="T105" fmla="*/ 11 h 99"/>
                <a:gd name="T106" fmla="*/ 79 w 218"/>
                <a:gd name="T107" fmla="*/ 10 h 99"/>
                <a:gd name="T108" fmla="*/ 85 w 218"/>
                <a:gd name="T109" fmla="*/ 8 h 99"/>
                <a:gd name="T110" fmla="*/ 90 w 218"/>
                <a:gd name="T111" fmla="*/ 6 h 99"/>
                <a:gd name="T112" fmla="*/ 96 w 218"/>
                <a:gd name="T113" fmla="*/ 4 h 99"/>
                <a:gd name="T114" fmla="*/ 102 w 218"/>
                <a:gd name="T115" fmla="*/ 2 h 99"/>
                <a:gd name="T116" fmla="*/ 108 w 218"/>
                <a:gd name="T117" fmla="*/ 0 h 99"/>
                <a:gd name="T118" fmla="*/ 108 w 218"/>
                <a:gd name="T119" fmla="*/ 0 h 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8" h="99">
                  <a:moveTo>
                    <a:pt x="214" y="0"/>
                  </a:moveTo>
                  <a:lnTo>
                    <a:pt x="214" y="11"/>
                  </a:lnTo>
                  <a:lnTo>
                    <a:pt x="218" y="24"/>
                  </a:lnTo>
                  <a:lnTo>
                    <a:pt x="207" y="26"/>
                  </a:lnTo>
                  <a:lnTo>
                    <a:pt x="195" y="30"/>
                  </a:lnTo>
                  <a:lnTo>
                    <a:pt x="184" y="34"/>
                  </a:lnTo>
                  <a:lnTo>
                    <a:pt x="173" y="38"/>
                  </a:lnTo>
                  <a:lnTo>
                    <a:pt x="161" y="41"/>
                  </a:lnTo>
                  <a:lnTo>
                    <a:pt x="152" y="45"/>
                  </a:lnTo>
                  <a:lnTo>
                    <a:pt x="140" y="49"/>
                  </a:lnTo>
                  <a:lnTo>
                    <a:pt x="133" y="53"/>
                  </a:lnTo>
                  <a:lnTo>
                    <a:pt x="123" y="55"/>
                  </a:lnTo>
                  <a:lnTo>
                    <a:pt x="114" y="59"/>
                  </a:lnTo>
                  <a:lnTo>
                    <a:pt x="104" y="60"/>
                  </a:lnTo>
                  <a:lnTo>
                    <a:pt x="97" y="64"/>
                  </a:lnTo>
                  <a:lnTo>
                    <a:pt x="87" y="68"/>
                  </a:lnTo>
                  <a:lnTo>
                    <a:pt x="80" y="70"/>
                  </a:lnTo>
                  <a:lnTo>
                    <a:pt x="72" y="72"/>
                  </a:lnTo>
                  <a:lnTo>
                    <a:pt x="66" y="76"/>
                  </a:lnTo>
                  <a:lnTo>
                    <a:pt x="59" y="78"/>
                  </a:lnTo>
                  <a:lnTo>
                    <a:pt x="51" y="80"/>
                  </a:lnTo>
                  <a:lnTo>
                    <a:pt x="45" y="81"/>
                  </a:lnTo>
                  <a:lnTo>
                    <a:pt x="40" y="85"/>
                  </a:lnTo>
                  <a:lnTo>
                    <a:pt x="28" y="89"/>
                  </a:lnTo>
                  <a:lnTo>
                    <a:pt x="21" y="93"/>
                  </a:lnTo>
                  <a:lnTo>
                    <a:pt x="13" y="93"/>
                  </a:lnTo>
                  <a:lnTo>
                    <a:pt x="11" y="97"/>
                  </a:lnTo>
                  <a:lnTo>
                    <a:pt x="7" y="97"/>
                  </a:lnTo>
                  <a:lnTo>
                    <a:pt x="7" y="99"/>
                  </a:lnTo>
                  <a:lnTo>
                    <a:pt x="3" y="95"/>
                  </a:lnTo>
                  <a:lnTo>
                    <a:pt x="3" y="87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3" y="76"/>
                  </a:lnTo>
                  <a:lnTo>
                    <a:pt x="7" y="72"/>
                  </a:lnTo>
                  <a:lnTo>
                    <a:pt x="15" y="72"/>
                  </a:lnTo>
                  <a:lnTo>
                    <a:pt x="22" y="68"/>
                  </a:lnTo>
                  <a:lnTo>
                    <a:pt x="34" y="64"/>
                  </a:lnTo>
                  <a:lnTo>
                    <a:pt x="40" y="60"/>
                  </a:lnTo>
                  <a:lnTo>
                    <a:pt x="45" y="59"/>
                  </a:lnTo>
                  <a:lnTo>
                    <a:pt x="53" y="57"/>
                  </a:lnTo>
                  <a:lnTo>
                    <a:pt x="61" y="55"/>
                  </a:lnTo>
                  <a:lnTo>
                    <a:pt x="66" y="51"/>
                  </a:lnTo>
                  <a:lnTo>
                    <a:pt x="74" y="49"/>
                  </a:lnTo>
                  <a:lnTo>
                    <a:pt x="83" y="45"/>
                  </a:lnTo>
                  <a:lnTo>
                    <a:pt x="91" y="43"/>
                  </a:lnTo>
                  <a:lnTo>
                    <a:pt x="99" y="40"/>
                  </a:lnTo>
                  <a:lnTo>
                    <a:pt x="108" y="36"/>
                  </a:lnTo>
                  <a:lnTo>
                    <a:pt x="118" y="34"/>
                  </a:lnTo>
                  <a:lnTo>
                    <a:pt x="129" y="30"/>
                  </a:lnTo>
                  <a:lnTo>
                    <a:pt x="137" y="26"/>
                  </a:lnTo>
                  <a:lnTo>
                    <a:pt x="148" y="22"/>
                  </a:lnTo>
                  <a:lnTo>
                    <a:pt x="157" y="19"/>
                  </a:lnTo>
                  <a:lnTo>
                    <a:pt x="169" y="15"/>
                  </a:lnTo>
                  <a:lnTo>
                    <a:pt x="178" y="11"/>
                  </a:lnTo>
                  <a:lnTo>
                    <a:pt x="190" y="7"/>
                  </a:lnTo>
                  <a:lnTo>
                    <a:pt x="203" y="3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Freeform 106"/>
            <p:cNvSpPr>
              <a:spLocks/>
            </p:cNvSpPr>
            <p:nvPr/>
          </p:nvSpPr>
          <p:spPr bwMode="auto">
            <a:xfrm>
              <a:off x="825" y="3873"/>
              <a:ext cx="404" cy="118"/>
            </a:xfrm>
            <a:custGeom>
              <a:avLst/>
              <a:gdLst>
                <a:gd name="T0" fmla="*/ 404 w 808"/>
                <a:gd name="T1" fmla="*/ 0 h 236"/>
                <a:gd name="T2" fmla="*/ 395 w 808"/>
                <a:gd name="T3" fmla="*/ 2 h 236"/>
                <a:gd name="T4" fmla="*/ 389 w 808"/>
                <a:gd name="T5" fmla="*/ 4 h 236"/>
                <a:gd name="T6" fmla="*/ 380 w 808"/>
                <a:gd name="T7" fmla="*/ 7 h 236"/>
                <a:gd name="T8" fmla="*/ 371 w 808"/>
                <a:gd name="T9" fmla="*/ 11 h 236"/>
                <a:gd name="T10" fmla="*/ 358 w 808"/>
                <a:gd name="T11" fmla="*/ 13 h 236"/>
                <a:gd name="T12" fmla="*/ 346 w 808"/>
                <a:gd name="T13" fmla="*/ 17 h 236"/>
                <a:gd name="T14" fmla="*/ 332 w 808"/>
                <a:gd name="T15" fmla="*/ 22 h 236"/>
                <a:gd name="T16" fmla="*/ 317 w 808"/>
                <a:gd name="T17" fmla="*/ 26 h 236"/>
                <a:gd name="T18" fmla="*/ 300 w 808"/>
                <a:gd name="T19" fmla="*/ 31 h 236"/>
                <a:gd name="T20" fmla="*/ 284 w 808"/>
                <a:gd name="T21" fmla="*/ 35 h 236"/>
                <a:gd name="T22" fmla="*/ 267 w 808"/>
                <a:gd name="T23" fmla="*/ 40 h 236"/>
                <a:gd name="T24" fmla="*/ 248 w 808"/>
                <a:gd name="T25" fmla="*/ 46 h 236"/>
                <a:gd name="T26" fmla="*/ 230 w 808"/>
                <a:gd name="T27" fmla="*/ 51 h 236"/>
                <a:gd name="T28" fmla="*/ 212 w 808"/>
                <a:gd name="T29" fmla="*/ 57 h 236"/>
                <a:gd name="T30" fmla="*/ 193 w 808"/>
                <a:gd name="T31" fmla="*/ 62 h 236"/>
                <a:gd name="T32" fmla="*/ 175 w 808"/>
                <a:gd name="T33" fmla="*/ 67 h 236"/>
                <a:gd name="T34" fmla="*/ 156 w 808"/>
                <a:gd name="T35" fmla="*/ 72 h 236"/>
                <a:gd name="T36" fmla="*/ 139 w 808"/>
                <a:gd name="T37" fmla="*/ 77 h 236"/>
                <a:gd name="T38" fmla="*/ 121 w 808"/>
                <a:gd name="T39" fmla="*/ 83 h 236"/>
                <a:gd name="T40" fmla="*/ 104 w 808"/>
                <a:gd name="T41" fmla="*/ 88 h 236"/>
                <a:gd name="T42" fmla="*/ 88 w 808"/>
                <a:gd name="T43" fmla="*/ 92 h 236"/>
                <a:gd name="T44" fmla="*/ 74 w 808"/>
                <a:gd name="T45" fmla="*/ 97 h 236"/>
                <a:gd name="T46" fmla="*/ 60 w 808"/>
                <a:gd name="T47" fmla="*/ 101 h 236"/>
                <a:gd name="T48" fmla="*/ 48 w 808"/>
                <a:gd name="T49" fmla="*/ 105 h 236"/>
                <a:gd name="T50" fmla="*/ 35 w 808"/>
                <a:gd name="T51" fmla="*/ 108 h 236"/>
                <a:gd name="T52" fmla="*/ 26 w 808"/>
                <a:gd name="T53" fmla="*/ 110 h 236"/>
                <a:gd name="T54" fmla="*/ 18 w 808"/>
                <a:gd name="T55" fmla="*/ 112 h 236"/>
                <a:gd name="T56" fmla="*/ 12 w 808"/>
                <a:gd name="T57" fmla="*/ 114 h 236"/>
                <a:gd name="T58" fmla="*/ 6 w 808"/>
                <a:gd name="T59" fmla="*/ 117 h 236"/>
                <a:gd name="T60" fmla="*/ 4 w 808"/>
                <a:gd name="T61" fmla="*/ 116 h 236"/>
                <a:gd name="T62" fmla="*/ 0 w 808"/>
                <a:gd name="T63" fmla="*/ 110 h 236"/>
                <a:gd name="T64" fmla="*/ 4 w 808"/>
                <a:gd name="T65" fmla="*/ 108 h 236"/>
                <a:gd name="T66" fmla="*/ 9 w 808"/>
                <a:gd name="T67" fmla="*/ 106 h 236"/>
                <a:gd name="T68" fmla="*/ 14 w 808"/>
                <a:gd name="T69" fmla="*/ 104 h 236"/>
                <a:gd name="T70" fmla="*/ 22 w 808"/>
                <a:gd name="T71" fmla="*/ 101 h 236"/>
                <a:gd name="T72" fmla="*/ 31 w 808"/>
                <a:gd name="T73" fmla="*/ 98 h 236"/>
                <a:gd name="T74" fmla="*/ 41 w 808"/>
                <a:gd name="T75" fmla="*/ 95 h 236"/>
                <a:gd name="T76" fmla="*/ 52 w 808"/>
                <a:gd name="T77" fmla="*/ 92 h 236"/>
                <a:gd name="T78" fmla="*/ 65 w 808"/>
                <a:gd name="T79" fmla="*/ 89 h 236"/>
                <a:gd name="T80" fmla="*/ 77 w 808"/>
                <a:gd name="T81" fmla="*/ 85 h 236"/>
                <a:gd name="T82" fmla="*/ 91 w 808"/>
                <a:gd name="T83" fmla="*/ 81 h 236"/>
                <a:gd name="T84" fmla="*/ 107 w 808"/>
                <a:gd name="T85" fmla="*/ 76 h 236"/>
                <a:gd name="T86" fmla="*/ 122 w 808"/>
                <a:gd name="T87" fmla="*/ 72 h 236"/>
                <a:gd name="T88" fmla="*/ 138 w 808"/>
                <a:gd name="T89" fmla="*/ 67 h 236"/>
                <a:gd name="T90" fmla="*/ 154 w 808"/>
                <a:gd name="T91" fmla="*/ 63 h 236"/>
                <a:gd name="T92" fmla="*/ 170 w 808"/>
                <a:gd name="T93" fmla="*/ 58 h 236"/>
                <a:gd name="T94" fmla="*/ 186 w 808"/>
                <a:gd name="T95" fmla="*/ 54 h 236"/>
                <a:gd name="T96" fmla="*/ 203 w 808"/>
                <a:gd name="T97" fmla="*/ 49 h 236"/>
                <a:gd name="T98" fmla="*/ 219 w 808"/>
                <a:gd name="T99" fmla="*/ 45 h 236"/>
                <a:gd name="T100" fmla="*/ 234 w 808"/>
                <a:gd name="T101" fmla="*/ 40 h 236"/>
                <a:gd name="T102" fmla="*/ 249 w 808"/>
                <a:gd name="T103" fmla="*/ 35 h 236"/>
                <a:gd name="T104" fmla="*/ 263 w 808"/>
                <a:gd name="T105" fmla="*/ 32 h 236"/>
                <a:gd name="T106" fmla="*/ 278 w 808"/>
                <a:gd name="T107" fmla="*/ 28 h 236"/>
                <a:gd name="T108" fmla="*/ 292 w 808"/>
                <a:gd name="T109" fmla="*/ 24 h 236"/>
                <a:gd name="T110" fmla="*/ 303 w 808"/>
                <a:gd name="T111" fmla="*/ 21 h 236"/>
                <a:gd name="T112" fmla="*/ 315 w 808"/>
                <a:gd name="T113" fmla="*/ 17 h 236"/>
                <a:gd name="T114" fmla="*/ 324 w 808"/>
                <a:gd name="T115" fmla="*/ 13 h 236"/>
                <a:gd name="T116" fmla="*/ 333 w 808"/>
                <a:gd name="T117" fmla="*/ 12 h 236"/>
                <a:gd name="T118" fmla="*/ 340 w 808"/>
                <a:gd name="T119" fmla="*/ 10 h 236"/>
                <a:gd name="T120" fmla="*/ 346 w 808"/>
                <a:gd name="T121" fmla="*/ 8 h 236"/>
                <a:gd name="T122" fmla="*/ 352 w 808"/>
                <a:gd name="T123" fmla="*/ 7 h 236"/>
                <a:gd name="T124" fmla="*/ 353 w 808"/>
                <a:gd name="T125" fmla="*/ 7 h 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08" h="236">
                  <a:moveTo>
                    <a:pt x="705" y="13"/>
                  </a:moveTo>
                  <a:lnTo>
                    <a:pt x="808" y="0"/>
                  </a:lnTo>
                  <a:lnTo>
                    <a:pt x="796" y="2"/>
                  </a:lnTo>
                  <a:lnTo>
                    <a:pt x="790" y="4"/>
                  </a:lnTo>
                  <a:lnTo>
                    <a:pt x="785" y="6"/>
                  </a:lnTo>
                  <a:lnTo>
                    <a:pt x="777" y="7"/>
                  </a:lnTo>
                  <a:lnTo>
                    <a:pt x="770" y="11"/>
                  </a:lnTo>
                  <a:lnTo>
                    <a:pt x="760" y="13"/>
                  </a:lnTo>
                  <a:lnTo>
                    <a:pt x="751" y="17"/>
                  </a:lnTo>
                  <a:lnTo>
                    <a:pt x="741" y="21"/>
                  </a:lnTo>
                  <a:lnTo>
                    <a:pt x="730" y="25"/>
                  </a:lnTo>
                  <a:lnTo>
                    <a:pt x="716" y="26"/>
                  </a:lnTo>
                  <a:lnTo>
                    <a:pt x="705" y="30"/>
                  </a:lnTo>
                  <a:lnTo>
                    <a:pt x="692" y="34"/>
                  </a:lnTo>
                  <a:lnTo>
                    <a:pt x="678" y="40"/>
                  </a:lnTo>
                  <a:lnTo>
                    <a:pt x="663" y="44"/>
                  </a:lnTo>
                  <a:lnTo>
                    <a:pt x="650" y="47"/>
                  </a:lnTo>
                  <a:lnTo>
                    <a:pt x="633" y="51"/>
                  </a:lnTo>
                  <a:lnTo>
                    <a:pt x="617" y="57"/>
                  </a:lnTo>
                  <a:lnTo>
                    <a:pt x="600" y="61"/>
                  </a:lnTo>
                  <a:lnTo>
                    <a:pt x="585" y="66"/>
                  </a:lnTo>
                  <a:lnTo>
                    <a:pt x="568" y="70"/>
                  </a:lnTo>
                  <a:lnTo>
                    <a:pt x="551" y="76"/>
                  </a:lnTo>
                  <a:lnTo>
                    <a:pt x="534" y="80"/>
                  </a:lnTo>
                  <a:lnTo>
                    <a:pt x="515" y="87"/>
                  </a:lnTo>
                  <a:lnTo>
                    <a:pt x="496" y="91"/>
                  </a:lnTo>
                  <a:lnTo>
                    <a:pt x="479" y="97"/>
                  </a:lnTo>
                  <a:lnTo>
                    <a:pt x="460" y="102"/>
                  </a:lnTo>
                  <a:lnTo>
                    <a:pt x="443" y="108"/>
                  </a:lnTo>
                  <a:lnTo>
                    <a:pt x="424" y="114"/>
                  </a:lnTo>
                  <a:lnTo>
                    <a:pt x="406" y="120"/>
                  </a:lnTo>
                  <a:lnTo>
                    <a:pt x="386" y="123"/>
                  </a:lnTo>
                  <a:lnTo>
                    <a:pt x="368" y="129"/>
                  </a:lnTo>
                  <a:lnTo>
                    <a:pt x="349" y="133"/>
                  </a:lnTo>
                  <a:lnTo>
                    <a:pt x="330" y="140"/>
                  </a:lnTo>
                  <a:lnTo>
                    <a:pt x="311" y="144"/>
                  </a:lnTo>
                  <a:lnTo>
                    <a:pt x="294" y="150"/>
                  </a:lnTo>
                  <a:lnTo>
                    <a:pt x="277" y="154"/>
                  </a:lnTo>
                  <a:lnTo>
                    <a:pt x="260" y="161"/>
                  </a:lnTo>
                  <a:lnTo>
                    <a:pt x="241" y="165"/>
                  </a:lnTo>
                  <a:lnTo>
                    <a:pt x="224" y="171"/>
                  </a:lnTo>
                  <a:lnTo>
                    <a:pt x="207" y="175"/>
                  </a:lnTo>
                  <a:lnTo>
                    <a:pt x="194" y="180"/>
                  </a:lnTo>
                  <a:lnTo>
                    <a:pt x="176" y="184"/>
                  </a:lnTo>
                  <a:lnTo>
                    <a:pt x="161" y="190"/>
                  </a:lnTo>
                  <a:lnTo>
                    <a:pt x="148" y="194"/>
                  </a:lnTo>
                  <a:lnTo>
                    <a:pt x="133" y="199"/>
                  </a:lnTo>
                  <a:lnTo>
                    <a:pt x="119" y="201"/>
                  </a:lnTo>
                  <a:lnTo>
                    <a:pt x="106" y="205"/>
                  </a:lnTo>
                  <a:lnTo>
                    <a:pt x="95" y="209"/>
                  </a:lnTo>
                  <a:lnTo>
                    <a:pt x="83" y="213"/>
                  </a:lnTo>
                  <a:lnTo>
                    <a:pt x="70" y="215"/>
                  </a:lnTo>
                  <a:lnTo>
                    <a:pt x="61" y="217"/>
                  </a:lnTo>
                  <a:lnTo>
                    <a:pt x="51" y="220"/>
                  </a:lnTo>
                  <a:lnTo>
                    <a:pt x="43" y="224"/>
                  </a:lnTo>
                  <a:lnTo>
                    <a:pt x="36" y="224"/>
                  </a:lnTo>
                  <a:lnTo>
                    <a:pt x="28" y="228"/>
                  </a:lnTo>
                  <a:lnTo>
                    <a:pt x="23" y="228"/>
                  </a:lnTo>
                  <a:lnTo>
                    <a:pt x="19" y="232"/>
                  </a:lnTo>
                  <a:lnTo>
                    <a:pt x="11" y="234"/>
                  </a:lnTo>
                  <a:lnTo>
                    <a:pt x="9" y="236"/>
                  </a:lnTo>
                  <a:lnTo>
                    <a:pt x="7" y="232"/>
                  </a:lnTo>
                  <a:lnTo>
                    <a:pt x="4" y="226"/>
                  </a:lnTo>
                  <a:lnTo>
                    <a:pt x="0" y="220"/>
                  </a:lnTo>
                  <a:lnTo>
                    <a:pt x="4" y="217"/>
                  </a:lnTo>
                  <a:lnTo>
                    <a:pt x="7" y="215"/>
                  </a:lnTo>
                  <a:lnTo>
                    <a:pt x="13" y="213"/>
                  </a:lnTo>
                  <a:lnTo>
                    <a:pt x="17" y="211"/>
                  </a:lnTo>
                  <a:lnTo>
                    <a:pt x="23" y="209"/>
                  </a:lnTo>
                  <a:lnTo>
                    <a:pt x="28" y="207"/>
                  </a:lnTo>
                  <a:lnTo>
                    <a:pt x="36" y="205"/>
                  </a:lnTo>
                  <a:lnTo>
                    <a:pt x="43" y="201"/>
                  </a:lnTo>
                  <a:lnTo>
                    <a:pt x="51" y="199"/>
                  </a:lnTo>
                  <a:lnTo>
                    <a:pt x="61" y="196"/>
                  </a:lnTo>
                  <a:lnTo>
                    <a:pt x="70" y="194"/>
                  </a:lnTo>
                  <a:lnTo>
                    <a:pt x="81" y="190"/>
                  </a:lnTo>
                  <a:lnTo>
                    <a:pt x="93" y="188"/>
                  </a:lnTo>
                  <a:lnTo>
                    <a:pt x="104" y="184"/>
                  </a:lnTo>
                  <a:lnTo>
                    <a:pt x="118" y="182"/>
                  </a:lnTo>
                  <a:lnTo>
                    <a:pt x="129" y="177"/>
                  </a:lnTo>
                  <a:lnTo>
                    <a:pt x="142" y="173"/>
                  </a:lnTo>
                  <a:lnTo>
                    <a:pt x="154" y="169"/>
                  </a:lnTo>
                  <a:lnTo>
                    <a:pt x="169" y="165"/>
                  </a:lnTo>
                  <a:lnTo>
                    <a:pt x="182" y="161"/>
                  </a:lnTo>
                  <a:lnTo>
                    <a:pt x="197" y="158"/>
                  </a:lnTo>
                  <a:lnTo>
                    <a:pt x="213" y="152"/>
                  </a:lnTo>
                  <a:lnTo>
                    <a:pt x="228" y="148"/>
                  </a:lnTo>
                  <a:lnTo>
                    <a:pt x="243" y="144"/>
                  </a:lnTo>
                  <a:lnTo>
                    <a:pt x="260" y="139"/>
                  </a:lnTo>
                  <a:lnTo>
                    <a:pt x="275" y="133"/>
                  </a:lnTo>
                  <a:lnTo>
                    <a:pt x="291" y="129"/>
                  </a:lnTo>
                  <a:lnTo>
                    <a:pt x="308" y="125"/>
                  </a:lnTo>
                  <a:lnTo>
                    <a:pt x="325" y="121"/>
                  </a:lnTo>
                  <a:lnTo>
                    <a:pt x="340" y="116"/>
                  </a:lnTo>
                  <a:lnTo>
                    <a:pt x="359" y="112"/>
                  </a:lnTo>
                  <a:lnTo>
                    <a:pt x="372" y="108"/>
                  </a:lnTo>
                  <a:lnTo>
                    <a:pt x="389" y="102"/>
                  </a:lnTo>
                  <a:lnTo>
                    <a:pt x="405" y="97"/>
                  </a:lnTo>
                  <a:lnTo>
                    <a:pt x="422" y="95"/>
                  </a:lnTo>
                  <a:lnTo>
                    <a:pt x="437" y="89"/>
                  </a:lnTo>
                  <a:lnTo>
                    <a:pt x="452" y="83"/>
                  </a:lnTo>
                  <a:lnTo>
                    <a:pt x="467" y="80"/>
                  </a:lnTo>
                  <a:lnTo>
                    <a:pt x="484" y="76"/>
                  </a:lnTo>
                  <a:lnTo>
                    <a:pt x="498" y="70"/>
                  </a:lnTo>
                  <a:lnTo>
                    <a:pt x="513" y="66"/>
                  </a:lnTo>
                  <a:lnTo>
                    <a:pt x="526" y="63"/>
                  </a:lnTo>
                  <a:lnTo>
                    <a:pt x="541" y="59"/>
                  </a:lnTo>
                  <a:lnTo>
                    <a:pt x="555" y="55"/>
                  </a:lnTo>
                  <a:lnTo>
                    <a:pt x="568" y="51"/>
                  </a:lnTo>
                  <a:lnTo>
                    <a:pt x="583" y="47"/>
                  </a:lnTo>
                  <a:lnTo>
                    <a:pt x="597" y="45"/>
                  </a:lnTo>
                  <a:lnTo>
                    <a:pt x="606" y="42"/>
                  </a:lnTo>
                  <a:lnTo>
                    <a:pt x="617" y="38"/>
                  </a:lnTo>
                  <a:lnTo>
                    <a:pt x="629" y="34"/>
                  </a:lnTo>
                  <a:lnTo>
                    <a:pt x="638" y="30"/>
                  </a:lnTo>
                  <a:lnTo>
                    <a:pt x="648" y="26"/>
                  </a:lnTo>
                  <a:lnTo>
                    <a:pt x="657" y="25"/>
                  </a:lnTo>
                  <a:lnTo>
                    <a:pt x="665" y="23"/>
                  </a:lnTo>
                  <a:lnTo>
                    <a:pt x="675" y="21"/>
                  </a:lnTo>
                  <a:lnTo>
                    <a:pt x="680" y="19"/>
                  </a:lnTo>
                  <a:lnTo>
                    <a:pt x="686" y="17"/>
                  </a:lnTo>
                  <a:lnTo>
                    <a:pt x="692" y="15"/>
                  </a:lnTo>
                  <a:lnTo>
                    <a:pt x="695" y="15"/>
                  </a:lnTo>
                  <a:lnTo>
                    <a:pt x="703" y="13"/>
                  </a:lnTo>
                  <a:lnTo>
                    <a:pt x="70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Freeform 107"/>
            <p:cNvSpPr>
              <a:spLocks/>
            </p:cNvSpPr>
            <p:nvPr/>
          </p:nvSpPr>
          <p:spPr bwMode="auto">
            <a:xfrm>
              <a:off x="625" y="3902"/>
              <a:ext cx="700" cy="209"/>
            </a:xfrm>
            <a:custGeom>
              <a:avLst/>
              <a:gdLst>
                <a:gd name="T0" fmla="*/ 1 w 1399"/>
                <a:gd name="T1" fmla="*/ 47 h 418"/>
                <a:gd name="T2" fmla="*/ 7 w 1399"/>
                <a:gd name="T3" fmla="*/ 55 h 418"/>
                <a:gd name="T4" fmla="*/ 13 w 1399"/>
                <a:gd name="T5" fmla="*/ 65 h 418"/>
                <a:gd name="T6" fmla="*/ 21 w 1399"/>
                <a:gd name="T7" fmla="*/ 76 h 418"/>
                <a:gd name="T8" fmla="*/ 28 w 1399"/>
                <a:gd name="T9" fmla="*/ 85 h 418"/>
                <a:gd name="T10" fmla="*/ 33 w 1399"/>
                <a:gd name="T11" fmla="*/ 92 h 418"/>
                <a:gd name="T12" fmla="*/ 38 w 1399"/>
                <a:gd name="T13" fmla="*/ 100 h 418"/>
                <a:gd name="T14" fmla="*/ 43 w 1399"/>
                <a:gd name="T15" fmla="*/ 108 h 418"/>
                <a:gd name="T16" fmla="*/ 48 w 1399"/>
                <a:gd name="T17" fmla="*/ 114 h 418"/>
                <a:gd name="T18" fmla="*/ 54 w 1399"/>
                <a:gd name="T19" fmla="*/ 122 h 418"/>
                <a:gd name="T20" fmla="*/ 59 w 1399"/>
                <a:gd name="T21" fmla="*/ 129 h 418"/>
                <a:gd name="T22" fmla="*/ 65 w 1399"/>
                <a:gd name="T23" fmla="*/ 137 h 418"/>
                <a:gd name="T24" fmla="*/ 69 w 1399"/>
                <a:gd name="T25" fmla="*/ 145 h 418"/>
                <a:gd name="T26" fmla="*/ 75 w 1399"/>
                <a:gd name="T27" fmla="*/ 151 h 418"/>
                <a:gd name="T28" fmla="*/ 80 w 1399"/>
                <a:gd name="T29" fmla="*/ 159 h 418"/>
                <a:gd name="T30" fmla="*/ 85 w 1399"/>
                <a:gd name="T31" fmla="*/ 166 h 418"/>
                <a:gd name="T32" fmla="*/ 91 w 1399"/>
                <a:gd name="T33" fmla="*/ 175 h 418"/>
                <a:gd name="T34" fmla="*/ 100 w 1399"/>
                <a:gd name="T35" fmla="*/ 186 h 418"/>
                <a:gd name="T36" fmla="*/ 106 w 1399"/>
                <a:gd name="T37" fmla="*/ 197 h 418"/>
                <a:gd name="T38" fmla="*/ 114 w 1399"/>
                <a:gd name="T39" fmla="*/ 206 h 418"/>
                <a:gd name="T40" fmla="*/ 117 w 1399"/>
                <a:gd name="T41" fmla="*/ 208 h 418"/>
                <a:gd name="T42" fmla="*/ 125 w 1399"/>
                <a:gd name="T43" fmla="*/ 204 h 418"/>
                <a:gd name="T44" fmla="*/ 135 w 1399"/>
                <a:gd name="T45" fmla="*/ 202 h 418"/>
                <a:gd name="T46" fmla="*/ 146 w 1399"/>
                <a:gd name="T47" fmla="*/ 198 h 418"/>
                <a:gd name="T48" fmla="*/ 161 w 1399"/>
                <a:gd name="T49" fmla="*/ 193 h 418"/>
                <a:gd name="T50" fmla="*/ 178 w 1399"/>
                <a:gd name="T51" fmla="*/ 187 h 418"/>
                <a:gd name="T52" fmla="*/ 196 w 1399"/>
                <a:gd name="T53" fmla="*/ 182 h 418"/>
                <a:gd name="T54" fmla="*/ 218 w 1399"/>
                <a:gd name="T55" fmla="*/ 174 h 418"/>
                <a:gd name="T56" fmla="*/ 240 w 1399"/>
                <a:gd name="T57" fmla="*/ 166 h 418"/>
                <a:gd name="T58" fmla="*/ 262 w 1399"/>
                <a:gd name="T59" fmla="*/ 159 h 418"/>
                <a:gd name="T60" fmla="*/ 287 w 1399"/>
                <a:gd name="T61" fmla="*/ 150 h 418"/>
                <a:gd name="T62" fmla="*/ 314 w 1399"/>
                <a:gd name="T63" fmla="*/ 141 h 418"/>
                <a:gd name="T64" fmla="*/ 339 w 1399"/>
                <a:gd name="T65" fmla="*/ 132 h 418"/>
                <a:gd name="T66" fmla="*/ 366 w 1399"/>
                <a:gd name="T67" fmla="*/ 124 h 418"/>
                <a:gd name="T68" fmla="*/ 393 w 1399"/>
                <a:gd name="T69" fmla="*/ 114 h 418"/>
                <a:gd name="T70" fmla="*/ 421 w 1399"/>
                <a:gd name="T71" fmla="*/ 106 h 418"/>
                <a:gd name="T72" fmla="*/ 448 w 1399"/>
                <a:gd name="T73" fmla="*/ 96 h 418"/>
                <a:gd name="T74" fmla="*/ 475 w 1399"/>
                <a:gd name="T75" fmla="*/ 87 h 418"/>
                <a:gd name="T76" fmla="*/ 501 w 1399"/>
                <a:gd name="T77" fmla="*/ 78 h 418"/>
                <a:gd name="T78" fmla="*/ 527 w 1399"/>
                <a:gd name="T79" fmla="*/ 69 h 418"/>
                <a:gd name="T80" fmla="*/ 551 w 1399"/>
                <a:gd name="T81" fmla="*/ 61 h 418"/>
                <a:gd name="T82" fmla="*/ 574 w 1399"/>
                <a:gd name="T83" fmla="*/ 53 h 418"/>
                <a:gd name="T84" fmla="*/ 596 w 1399"/>
                <a:gd name="T85" fmla="*/ 46 h 418"/>
                <a:gd name="T86" fmla="*/ 617 w 1399"/>
                <a:gd name="T87" fmla="*/ 39 h 418"/>
                <a:gd name="T88" fmla="*/ 635 w 1399"/>
                <a:gd name="T89" fmla="*/ 31 h 418"/>
                <a:gd name="T90" fmla="*/ 652 w 1399"/>
                <a:gd name="T91" fmla="*/ 27 h 418"/>
                <a:gd name="T92" fmla="*/ 666 w 1399"/>
                <a:gd name="T93" fmla="*/ 21 h 418"/>
                <a:gd name="T94" fmla="*/ 679 w 1399"/>
                <a:gd name="T95" fmla="*/ 18 h 418"/>
                <a:gd name="T96" fmla="*/ 688 w 1399"/>
                <a:gd name="T97" fmla="*/ 14 h 418"/>
                <a:gd name="T98" fmla="*/ 697 w 1399"/>
                <a:gd name="T99" fmla="*/ 12 h 418"/>
                <a:gd name="T100" fmla="*/ 700 w 1399"/>
                <a:gd name="T101" fmla="*/ 0 h 418"/>
                <a:gd name="T102" fmla="*/ 11 w 1399"/>
                <a:gd name="T103" fmla="*/ 43 h 418"/>
                <a:gd name="T104" fmla="*/ 0 w 1399"/>
                <a:gd name="T105" fmla="*/ 46 h 4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99" h="418">
                  <a:moveTo>
                    <a:pt x="0" y="91"/>
                  </a:moveTo>
                  <a:lnTo>
                    <a:pt x="1" y="93"/>
                  </a:lnTo>
                  <a:lnTo>
                    <a:pt x="9" y="104"/>
                  </a:lnTo>
                  <a:lnTo>
                    <a:pt x="13" y="110"/>
                  </a:lnTo>
                  <a:lnTo>
                    <a:pt x="20" y="120"/>
                  </a:lnTo>
                  <a:lnTo>
                    <a:pt x="26" y="129"/>
                  </a:lnTo>
                  <a:lnTo>
                    <a:pt x="34" y="140"/>
                  </a:lnTo>
                  <a:lnTo>
                    <a:pt x="41" y="152"/>
                  </a:lnTo>
                  <a:lnTo>
                    <a:pt x="51" y="163"/>
                  </a:lnTo>
                  <a:lnTo>
                    <a:pt x="55" y="169"/>
                  </a:lnTo>
                  <a:lnTo>
                    <a:pt x="60" y="177"/>
                  </a:lnTo>
                  <a:lnTo>
                    <a:pt x="66" y="184"/>
                  </a:lnTo>
                  <a:lnTo>
                    <a:pt x="72" y="192"/>
                  </a:lnTo>
                  <a:lnTo>
                    <a:pt x="76" y="199"/>
                  </a:lnTo>
                  <a:lnTo>
                    <a:pt x="81" y="207"/>
                  </a:lnTo>
                  <a:lnTo>
                    <a:pt x="85" y="215"/>
                  </a:lnTo>
                  <a:lnTo>
                    <a:pt x="91" y="222"/>
                  </a:lnTo>
                  <a:lnTo>
                    <a:pt x="96" y="228"/>
                  </a:lnTo>
                  <a:lnTo>
                    <a:pt x="102" y="235"/>
                  </a:lnTo>
                  <a:lnTo>
                    <a:pt x="108" y="243"/>
                  </a:lnTo>
                  <a:lnTo>
                    <a:pt x="114" y="253"/>
                  </a:lnTo>
                  <a:lnTo>
                    <a:pt x="117" y="258"/>
                  </a:lnTo>
                  <a:lnTo>
                    <a:pt x="123" y="266"/>
                  </a:lnTo>
                  <a:lnTo>
                    <a:pt x="129" y="273"/>
                  </a:lnTo>
                  <a:lnTo>
                    <a:pt x="134" y="281"/>
                  </a:lnTo>
                  <a:lnTo>
                    <a:pt x="138" y="289"/>
                  </a:lnTo>
                  <a:lnTo>
                    <a:pt x="144" y="296"/>
                  </a:lnTo>
                  <a:lnTo>
                    <a:pt x="150" y="302"/>
                  </a:lnTo>
                  <a:lnTo>
                    <a:pt x="155" y="310"/>
                  </a:lnTo>
                  <a:lnTo>
                    <a:pt x="159" y="317"/>
                  </a:lnTo>
                  <a:lnTo>
                    <a:pt x="163" y="325"/>
                  </a:lnTo>
                  <a:lnTo>
                    <a:pt x="169" y="331"/>
                  </a:lnTo>
                  <a:lnTo>
                    <a:pt x="174" y="338"/>
                  </a:lnTo>
                  <a:lnTo>
                    <a:pt x="182" y="350"/>
                  </a:lnTo>
                  <a:lnTo>
                    <a:pt x="192" y="363"/>
                  </a:lnTo>
                  <a:lnTo>
                    <a:pt x="199" y="372"/>
                  </a:lnTo>
                  <a:lnTo>
                    <a:pt x="207" y="384"/>
                  </a:lnTo>
                  <a:lnTo>
                    <a:pt x="212" y="393"/>
                  </a:lnTo>
                  <a:lnTo>
                    <a:pt x="220" y="401"/>
                  </a:lnTo>
                  <a:lnTo>
                    <a:pt x="228" y="412"/>
                  </a:lnTo>
                  <a:lnTo>
                    <a:pt x="231" y="418"/>
                  </a:lnTo>
                  <a:lnTo>
                    <a:pt x="233" y="416"/>
                  </a:lnTo>
                  <a:lnTo>
                    <a:pt x="245" y="412"/>
                  </a:lnTo>
                  <a:lnTo>
                    <a:pt x="250" y="408"/>
                  </a:lnTo>
                  <a:lnTo>
                    <a:pt x="258" y="407"/>
                  </a:lnTo>
                  <a:lnTo>
                    <a:pt x="269" y="403"/>
                  </a:lnTo>
                  <a:lnTo>
                    <a:pt x="281" y="401"/>
                  </a:lnTo>
                  <a:lnTo>
                    <a:pt x="292" y="395"/>
                  </a:lnTo>
                  <a:lnTo>
                    <a:pt x="307" y="391"/>
                  </a:lnTo>
                  <a:lnTo>
                    <a:pt x="321" y="386"/>
                  </a:lnTo>
                  <a:lnTo>
                    <a:pt x="338" y="380"/>
                  </a:lnTo>
                  <a:lnTo>
                    <a:pt x="355" y="374"/>
                  </a:lnTo>
                  <a:lnTo>
                    <a:pt x="374" y="369"/>
                  </a:lnTo>
                  <a:lnTo>
                    <a:pt x="391" y="363"/>
                  </a:lnTo>
                  <a:lnTo>
                    <a:pt x="414" y="355"/>
                  </a:lnTo>
                  <a:lnTo>
                    <a:pt x="435" y="348"/>
                  </a:lnTo>
                  <a:lnTo>
                    <a:pt x="456" y="340"/>
                  </a:lnTo>
                  <a:lnTo>
                    <a:pt x="479" y="332"/>
                  </a:lnTo>
                  <a:lnTo>
                    <a:pt x="501" y="325"/>
                  </a:lnTo>
                  <a:lnTo>
                    <a:pt x="524" y="317"/>
                  </a:lnTo>
                  <a:lnTo>
                    <a:pt x="549" y="308"/>
                  </a:lnTo>
                  <a:lnTo>
                    <a:pt x="574" y="300"/>
                  </a:lnTo>
                  <a:lnTo>
                    <a:pt x="600" y="293"/>
                  </a:lnTo>
                  <a:lnTo>
                    <a:pt x="627" y="281"/>
                  </a:lnTo>
                  <a:lnTo>
                    <a:pt x="652" y="273"/>
                  </a:lnTo>
                  <a:lnTo>
                    <a:pt x="678" y="264"/>
                  </a:lnTo>
                  <a:lnTo>
                    <a:pt x="705" y="256"/>
                  </a:lnTo>
                  <a:lnTo>
                    <a:pt x="731" y="247"/>
                  </a:lnTo>
                  <a:lnTo>
                    <a:pt x="760" y="237"/>
                  </a:lnTo>
                  <a:lnTo>
                    <a:pt x="786" y="228"/>
                  </a:lnTo>
                  <a:lnTo>
                    <a:pt x="815" y="220"/>
                  </a:lnTo>
                  <a:lnTo>
                    <a:pt x="842" y="211"/>
                  </a:lnTo>
                  <a:lnTo>
                    <a:pt x="870" y="201"/>
                  </a:lnTo>
                  <a:lnTo>
                    <a:pt x="895" y="192"/>
                  </a:lnTo>
                  <a:lnTo>
                    <a:pt x="923" y="182"/>
                  </a:lnTo>
                  <a:lnTo>
                    <a:pt x="950" y="173"/>
                  </a:lnTo>
                  <a:lnTo>
                    <a:pt x="975" y="165"/>
                  </a:lnTo>
                  <a:lnTo>
                    <a:pt x="1001" y="156"/>
                  </a:lnTo>
                  <a:lnTo>
                    <a:pt x="1028" y="148"/>
                  </a:lnTo>
                  <a:lnTo>
                    <a:pt x="1053" y="137"/>
                  </a:lnTo>
                  <a:lnTo>
                    <a:pt x="1077" y="129"/>
                  </a:lnTo>
                  <a:lnTo>
                    <a:pt x="1102" y="121"/>
                  </a:lnTo>
                  <a:lnTo>
                    <a:pt x="1125" y="114"/>
                  </a:lnTo>
                  <a:lnTo>
                    <a:pt x="1148" y="106"/>
                  </a:lnTo>
                  <a:lnTo>
                    <a:pt x="1170" y="99"/>
                  </a:lnTo>
                  <a:lnTo>
                    <a:pt x="1191" y="91"/>
                  </a:lnTo>
                  <a:lnTo>
                    <a:pt x="1214" y="85"/>
                  </a:lnTo>
                  <a:lnTo>
                    <a:pt x="1233" y="78"/>
                  </a:lnTo>
                  <a:lnTo>
                    <a:pt x="1252" y="70"/>
                  </a:lnTo>
                  <a:lnTo>
                    <a:pt x="1269" y="62"/>
                  </a:lnTo>
                  <a:lnTo>
                    <a:pt x="1288" y="59"/>
                  </a:lnTo>
                  <a:lnTo>
                    <a:pt x="1304" y="53"/>
                  </a:lnTo>
                  <a:lnTo>
                    <a:pt x="1319" y="47"/>
                  </a:lnTo>
                  <a:lnTo>
                    <a:pt x="1332" y="42"/>
                  </a:lnTo>
                  <a:lnTo>
                    <a:pt x="1347" y="38"/>
                  </a:lnTo>
                  <a:lnTo>
                    <a:pt x="1357" y="36"/>
                  </a:lnTo>
                  <a:lnTo>
                    <a:pt x="1368" y="32"/>
                  </a:lnTo>
                  <a:lnTo>
                    <a:pt x="1376" y="28"/>
                  </a:lnTo>
                  <a:lnTo>
                    <a:pt x="1383" y="26"/>
                  </a:lnTo>
                  <a:lnTo>
                    <a:pt x="1393" y="23"/>
                  </a:lnTo>
                  <a:lnTo>
                    <a:pt x="1397" y="23"/>
                  </a:lnTo>
                  <a:lnTo>
                    <a:pt x="1399" y="0"/>
                  </a:lnTo>
                  <a:lnTo>
                    <a:pt x="241" y="393"/>
                  </a:lnTo>
                  <a:lnTo>
                    <a:pt x="22" y="85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2" name="Freeform 108"/>
            <p:cNvSpPr>
              <a:spLocks/>
            </p:cNvSpPr>
            <p:nvPr/>
          </p:nvSpPr>
          <p:spPr bwMode="auto">
            <a:xfrm>
              <a:off x="1192" y="3626"/>
              <a:ext cx="66" cy="19"/>
            </a:xfrm>
            <a:custGeom>
              <a:avLst/>
              <a:gdLst>
                <a:gd name="T0" fmla="*/ 66 w 134"/>
                <a:gd name="T1" fmla="*/ 0 h 38"/>
                <a:gd name="T2" fmla="*/ 66 w 134"/>
                <a:gd name="T3" fmla="*/ 1 h 38"/>
                <a:gd name="T4" fmla="*/ 64 w 134"/>
                <a:gd name="T5" fmla="*/ 4 h 38"/>
                <a:gd name="T6" fmla="*/ 63 w 134"/>
                <a:gd name="T7" fmla="*/ 7 h 38"/>
                <a:gd name="T8" fmla="*/ 63 w 134"/>
                <a:gd name="T9" fmla="*/ 10 h 38"/>
                <a:gd name="T10" fmla="*/ 3 w 134"/>
                <a:gd name="T11" fmla="*/ 19 h 38"/>
                <a:gd name="T12" fmla="*/ 0 w 134"/>
                <a:gd name="T13" fmla="*/ 10 h 38"/>
                <a:gd name="T14" fmla="*/ 66 w 134"/>
                <a:gd name="T15" fmla="*/ 0 h 38"/>
                <a:gd name="T16" fmla="*/ 66 w 134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38">
                  <a:moveTo>
                    <a:pt x="134" y="0"/>
                  </a:moveTo>
                  <a:lnTo>
                    <a:pt x="134" y="1"/>
                  </a:lnTo>
                  <a:lnTo>
                    <a:pt x="130" y="7"/>
                  </a:lnTo>
                  <a:lnTo>
                    <a:pt x="128" y="13"/>
                  </a:lnTo>
                  <a:lnTo>
                    <a:pt x="128" y="20"/>
                  </a:lnTo>
                  <a:lnTo>
                    <a:pt x="6" y="38"/>
                  </a:lnTo>
                  <a:lnTo>
                    <a:pt x="0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Freeform 109"/>
            <p:cNvSpPr>
              <a:spLocks/>
            </p:cNvSpPr>
            <p:nvPr/>
          </p:nvSpPr>
          <p:spPr bwMode="auto">
            <a:xfrm>
              <a:off x="333" y="4054"/>
              <a:ext cx="109" cy="115"/>
            </a:xfrm>
            <a:custGeom>
              <a:avLst/>
              <a:gdLst>
                <a:gd name="T0" fmla="*/ 109 w 219"/>
                <a:gd name="T1" fmla="*/ 59 h 230"/>
                <a:gd name="T2" fmla="*/ 63 w 219"/>
                <a:gd name="T3" fmla="*/ 115 h 230"/>
                <a:gd name="T4" fmla="*/ 0 w 219"/>
                <a:gd name="T5" fmla="*/ 34 h 230"/>
                <a:gd name="T6" fmla="*/ 66 w 219"/>
                <a:gd name="T7" fmla="*/ 0 h 230"/>
                <a:gd name="T8" fmla="*/ 109 w 219"/>
                <a:gd name="T9" fmla="*/ 59 h 230"/>
                <a:gd name="T10" fmla="*/ 109 w 219"/>
                <a:gd name="T11" fmla="*/ 59 h 2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9" h="230">
                  <a:moveTo>
                    <a:pt x="219" y="118"/>
                  </a:moveTo>
                  <a:lnTo>
                    <a:pt x="126" y="230"/>
                  </a:lnTo>
                  <a:lnTo>
                    <a:pt x="0" y="68"/>
                  </a:lnTo>
                  <a:lnTo>
                    <a:pt x="133" y="0"/>
                  </a:lnTo>
                  <a:lnTo>
                    <a:pt x="219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Freeform 110"/>
            <p:cNvSpPr>
              <a:spLocks/>
            </p:cNvSpPr>
            <p:nvPr/>
          </p:nvSpPr>
          <p:spPr bwMode="auto">
            <a:xfrm>
              <a:off x="1045" y="3788"/>
              <a:ext cx="52" cy="82"/>
            </a:xfrm>
            <a:custGeom>
              <a:avLst/>
              <a:gdLst>
                <a:gd name="T0" fmla="*/ 5 w 102"/>
                <a:gd name="T1" fmla="*/ 0 h 163"/>
                <a:gd name="T2" fmla="*/ 5 w 102"/>
                <a:gd name="T3" fmla="*/ 0 h 163"/>
                <a:gd name="T4" fmla="*/ 6 w 102"/>
                <a:gd name="T5" fmla="*/ 3 h 163"/>
                <a:gd name="T6" fmla="*/ 8 w 102"/>
                <a:gd name="T7" fmla="*/ 7 h 163"/>
                <a:gd name="T8" fmla="*/ 12 w 102"/>
                <a:gd name="T9" fmla="*/ 11 h 163"/>
                <a:gd name="T10" fmla="*/ 13 w 102"/>
                <a:gd name="T11" fmla="*/ 16 h 163"/>
                <a:gd name="T12" fmla="*/ 17 w 102"/>
                <a:gd name="T13" fmla="*/ 22 h 163"/>
                <a:gd name="T14" fmla="*/ 19 w 102"/>
                <a:gd name="T15" fmla="*/ 25 h 163"/>
                <a:gd name="T16" fmla="*/ 21 w 102"/>
                <a:gd name="T17" fmla="*/ 28 h 163"/>
                <a:gd name="T18" fmla="*/ 23 w 102"/>
                <a:gd name="T19" fmla="*/ 31 h 163"/>
                <a:gd name="T20" fmla="*/ 25 w 102"/>
                <a:gd name="T21" fmla="*/ 35 h 163"/>
                <a:gd name="T22" fmla="*/ 29 w 102"/>
                <a:gd name="T23" fmla="*/ 42 h 163"/>
                <a:gd name="T24" fmla="*/ 33 w 102"/>
                <a:gd name="T25" fmla="*/ 48 h 163"/>
                <a:gd name="T26" fmla="*/ 37 w 102"/>
                <a:gd name="T27" fmla="*/ 54 h 163"/>
                <a:gd name="T28" fmla="*/ 40 w 102"/>
                <a:gd name="T29" fmla="*/ 61 h 163"/>
                <a:gd name="T30" fmla="*/ 43 w 102"/>
                <a:gd name="T31" fmla="*/ 67 h 163"/>
                <a:gd name="T32" fmla="*/ 47 w 102"/>
                <a:gd name="T33" fmla="*/ 71 h 163"/>
                <a:gd name="T34" fmla="*/ 49 w 102"/>
                <a:gd name="T35" fmla="*/ 76 h 163"/>
                <a:gd name="T36" fmla="*/ 52 w 102"/>
                <a:gd name="T37" fmla="*/ 81 h 163"/>
                <a:gd name="T38" fmla="*/ 47 w 102"/>
                <a:gd name="T39" fmla="*/ 82 h 163"/>
                <a:gd name="T40" fmla="*/ 43 w 102"/>
                <a:gd name="T41" fmla="*/ 76 h 163"/>
                <a:gd name="T42" fmla="*/ 41 w 102"/>
                <a:gd name="T43" fmla="*/ 70 h 163"/>
                <a:gd name="T44" fmla="*/ 38 w 102"/>
                <a:gd name="T45" fmla="*/ 66 h 163"/>
                <a:gd name="T46" fmla="*/ 35 w 102"/>
                <a:gd name="T47" fmla="*/ 61 h 163"/>
                <a:gd name="T48" fmla="*/ 32 w 102"/>
                <a:gd name="T49" fmla="*/ 55 h 163"/>
                <a:gd name="T50" fmla="*/ 29 w 102"/>
                <a:gd name="T51" fmla="*/ 50 h 163"/>
                <a:gd name="T52" fmla="*/ 26 w 102"/>
                <a:gd name="T53" fmla="*/ 46 h 163"/>
                <a:gd name="T54" fmla="*/ 24 w 102"/>
                <a:gd name="T55" fmla="*/ 41 h 163"/>
                <a:gd name="T56" fmla="*/ 20 w 102"/>
                <a:gd name="T57" fmla="*/ 35 h 163"/>
                <a:gd name="T58" fmla="*/ 17 w 102"/>
                <a:gd name="T59" fmla="*/ 31 h 163"/>
                <a:gd name="T60" fmla="*/ 14 w 102"/>
                <a:gd name="T61" fmla="*/ 26 h 163"/>
                <a:gd name="T62" fmla="*/ 12 w 102"/>
                <a:gd name="T63" fmla="*/ 21 h 163"/>
                <a:gd name="T64" fmla="*/ 8 w 102"/>
                <a:gd name="T65" fmla="*/ 15 h 163"/>
                <a:gd name="T66" fmla="*/ 6 w 102"/>
                <a:gd name="T67" fmla="*/ 11 h 163"/>
                <a:gd name="T68" fmla="*/ 3 w 102"/>
                <a:gd name="T69" fmla="*/ 6 h 163"/>
                <a:gd name="T70" fmla="*/ 0 w 102"/>
                <a:gd name="T71" fmla="*/ 1 h 163"/>
                <a:gd name="T72" fmla="*/ 2 w 102"/>
                <a:gd name="T73" fmla="*/ 0 h 163"/>
                <a:gd name="T74" fmla="*/ 5 w 102"/>
                <a:gd name="T75" fmla="*/ 0 h 163"/>
                <a:gd name="T76" fmla="*/ 5 w 102"/>
                <a:gd name="T77" fmla="*/ 0 h 1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163">
                  <a:moveTo>
                    <a:pt x="9" y="0"/>
                  </a:moveTo>
                  <a:lnTo>
                    <a:pt x="9" y="0"/>
                  </a:lnTo>
                  <a:lnTo>
                    <a:pt x="11" y="5"/>
                  </a:lnTo>
                  <a:lnTo>
                    <a:pt x="15" y="13"/>
                  </a:lnTo>
                  <a:lnTo>
                    <a:pt x="23" y="22"/>
                  </a:lnTo>
                  <a:lnTo>
                    <a:pt x="26" y="32"/>
                  </a:lnTo>
                  <a:lnTo>
                    <a:pt x="34" y="43"/>
                  </a:lnTo>
                  <a:lnTo>
                    <a:pt x="38" y="49"/>
                  </a:lnTo>
                  <a:lnTo>
                    <a:pt x="42" y="55"/>
                  </a:lnTo>
                  <a:lnTo>
                    <a:pt x="45" y="62"/>
                  </a:lnTo>
                  <a:lnTo>
                    <a:pt x="49" y="70"/>
                  </a:lnTo>
                  <a:lnTo>
                    <a:pt x="57" y="83"/>
                  </a:lnTo>
                  <a:lnTo>
                    <a:pt x="64" y="95"/>
                  </a:lnTo>
                  <a:lnTo>
                    <a:pt x="72" y="108"/>
                  </a:lnTo>
                  <a:lnTo>
                    <a:pt x="78" y="121"/>
                  </a:lnTo>
                  <a:lnTo>
                    <a:pt x="85" y="133"/>
                  </a:lnTo>
                  <a:lnTo>
                    <a:pt x="93" y="142"/>
                  </a:lnTo>
                  <a:lnTo>
                    <a:pt x="97" y="152"/>
                  </a:lnTo>
                  <a:lnTo>
                    <a:pt x="102" y="161"/>
                  </a:lnTo>
                  <a:lnTo>
                    <a:pt x="93" y="163"/>
                  </a:lnTo>
                  <a:lnTo>
                    <a:pt x="85" y="152"/>
                  </a:lnTo>
                  <a:lnTo>
                    <a:pt x="81" y="140"/>
                  </a:lnTo>
                  <a:lnTo>
                    <a:pt x="74" y="131"/>
                  </a:lnTo>
                  <a:lnTo>
                    <a:pt x="68" y="121"/>
                  </a:lnTo>
                  <a:lnTo>
                    <a:pt x="62" y="110"/>
                  </a:lnTo>
                  <a:lnTo>
                    <a:pt x="57" y="100"/>
                  </a:lnTo>
                  <a:lnTo>
                    <a:pt x="51" y="91"/>
                  </a:lnTo>
                  <a:lnTo>
                    <a:pt x="47" y="81"/>
                  </a:lnTo>
                  <a:lnTo>
                    <a:pt x="40" y="70"/>
                  </a:lnTo>
                  <a:lnTo>
                    <a:pt x="34" y="62"/>
                  </a:lnTo>
                  <a:lnTo>
                    <a:pt x="28" y="51"/>
                  </a:lnTo>
                  <a:lnTo>
                    <a:pt x="23" y="41"/>
                  </a:lnTo>
                  <a:lnTo>
                    <a:pt x="15" y="30"/>
                  </a:lnTo>
                  <a:lnTo>
                    <a:pt x="11" y="21"/>
                  </a:lnTo>
                  <a:lnTo>
                    <a:pt x="5" y="11"/>
                  </a:lnTo>
                  <a:lnTo>
                    <a:pt x="0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Freeform 111"/>
            <p:cNvSpPr>
              <a:spLocks/>
            </p:cNvSpPr>
            <p:nvPr/>
          </p:nvSpPr>
          <p:spPr bwMode="auto">
            <a:xfrm>
              <a:off x="1030" y="3789"/>
              <a:ext cx="51" cy="82"/>
            </a:xfrm>
            <a:custGeom>
              <a:avLst/>
              <a:gdLst>
                <a:gd name="T0" fmla="*/ 5 w 103"/>
                <a:gd name="T1" fmla="*/ 0 h 163"/>
                <a:gd name="T2" fmla="*/ 5 w 103"/>
                <a:gd name="T3" fmla="*/ 0 h 163"/>
                <a:gd name="T4" fmla="*/ 7 w 103"/>
                <a:gd name="T5" fmla="*/ 3 h 163"/>
                <a:gd name="T6" fmla="*/ 8 w 103"/>
                <a:gd name="T7" fmla="*/ 7 h 163"/>
                <a:gd name="T8" fmla="*/ 11 w 103"/>
                <a:gd name="T9" fmla="*/ 11 h 163"/>
                <a:gd name="T10" fmla="*/ 14 w 103"/>
                <a:gd name="T11" fmla="*/ 16 h 163"/>
                <a:gd name="T12" fmla="*/ 18 w 103"/>
                <a:gd name="T13" fmla="*/ 22 h 163"/>
                <a:gd name="T14" fmla="*/ 20 w 103"/>
                <a:gd name="T15" fmla="*/ 25 h 163"/>
                <a:gd name="T16" fmla="*/ 21 w 103"/>
                <a:gd name="T17" fmla="*/ 29 h 163"/>
                <a:gd name="T18" fmla="*/ 23 w 103"/>
                <a:gd name="T19" fmla="*/ 32 h 163"/>
                <a:gd name="T20" fmla="*/ 26 w 103"/>
                <a:gd name="T21" fmla="*/ 35 h 163"/>
                <a:gd name="T22" fmla="*/ 29 w 103"/>
                <a:gd name="T23" fmla="*/ 42 h 163"/>
                <a:gd name="T24" fmla="*/ 33 w 103"/>
                <a:gd name="T25" fmla="*/ 48 h 163"/>
                <a:gd name="T26" fmla="*/ 37 w 103"/>
                <a:gd name="T27" fmla="*/ 55 h 163"/>
                <a:gd name="T28" fmla="*/ 41 w 103"/>
                <a:gd name="T29" fmla="*/ 62 h 163"/>
                <a:gd name="T30" fmla="*/ 44 w 103"/>
                <a:gd name="T31" fmla="*/ 67 h 163"/>
                <a:gd name="T32" fmla="*/ 46 w 103"/>
                <a:gd name="T33" fmla="*/ 72 h 163"/>
                <a:gd name="T34" fmla="*/ 49 w 103"/>
                <a:gd name="T35" fmla="*/ 76 h 163"/>
                <a:gd name="T36" fmla="*/ 51 w 103"/>
                <a:gd name="T37" fmla="*/ 81 h 163"/>
                <a:gd name="T38" fmla="*/ 47 w 103"/>
                <a:gd name="T39" fmla="*/ 82 h 163"/>
                <a:gd name="T40" fmla="*/ 44 w 103"/>
                <a:gd name="T41" fmla="*/ 76 h 163"/>
                <a:gd name="T42" fmla="*/ 41 w 103"/>
                <a:gd name="T43" fmla="*/ 70 h 163"/>
                <a:gd name="T44" fmla="*/ 37 w 103"/>
                <a:gd name="T45" fmla="*/ 66 h 163"/>
                <a:gd name="T46" fmla="*/ 35 w 103"/>
                <a:gd name="T47" fmla="*/ 61 h 163"/>
                <a:gd name="T48" fmla="*/ 31 w 103"/>
                <a:gd name="T49" fmla="*/ 55 h 163"/>
                <a:gd name="T50" fmla="*/ 29 w 103"/>
                <a:gd name="T51" fmla="*/ 50 h 163"/>
                <a:gd name="T52" fmla="*/ 27 w 103"/>
                <a:gd name="T53" fmla="*/ 46 h 163"/>
                <a:gd name="T54" fmla="*/ 24 w 103"/>
                <a:gd name="T55" fmla="*/ 41 h 163"/>
                <a:gd name="T56" fmla="*/ 20 w 103"/>
                <a:gd name="T57" fmla="*/ 35 h 163"/>
                <a:gd name="T58" fmla="*/ 18 w 103"/>
                <a:gd name="T59" fmla="*/ 31 h 163"/>
                <a:gd name="T60" fmla="*/ 14 w 103"/>
                <a:gd name="T61" fmla="*/ 26 h 163"/>
                <a:gd name="T62" fmla="*/ 12 w 103"/>
                <a:gd name="T63" fmla="*/ 22 h 163"/>
                <a:gd name="T64" fmla="*/ 8 w 103"/>
                <a:gd name="T65" fmla="*/ 16 h 163"/>
                <a:gd name="T66" fmla="*/ 6 w 103"/>
                <a:gd name="T67" fmla="*/ 11 h 163"/>
                <a:gd name="T68" fmla="*/ 3 w 103"/>
                <a:gd name="T69" fmla="*/ 6 h 163"/>
                <a:gd name="T70" fmla="*/ 0 w 103"/>
                <a:gd name="T71" fmla="*/ 1 h 163"/>
                <a:gd name="T72" fmla="*/ 2 w 103"/>
                <a:gd name="T73" fmla="*/ 0 h 163"/>
                <a:gd name="T74" fmla="*/ 5 w 103"/>
                <a:gd name="T75" fmla="*/ 0 h 163"/>
                <a:gd name="T76" fmla="*/ 5 w 103"/>
                <a:gd name="T77" fmla="*/ 0 h 1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63">
                  <a:moveTo>
                    <a:pt x="10" y="0"/>
                  </a:moveTo>
                  <a:lnTo>
                    <a:pt x="10" y="0"/>
                  </a:lnTo>
                  <a:lnTo>
                    <a:pt x="14" y="5"/>
                  </a:lnTo>
                  <a:lnTo>
                    <a:pt x="17" y="13"/>
                  </a:lnTo>
                  <a:lnTo>
                    <a:pt x="23" y="22"/>
                  </a:lnTo>
                  <a:lnTo>
                    <a:pt x="29" y="32"/>
                  </a:lnTo>
                  <a:lnTo>
                    <a:pt x="36" y="43"/>
                  </a:lnTo>
                  <a:lnTo>
                    <a:pt x="40" y="49"/>
                  </a:lnTo>
                  <a:lnTo>
                    <a:pt x="42" y="57"/>
                  </a:lnTo>
                  <a:lnTo>
                    <a:pt x="46" y="64"/>
                  </a:lnTo>
                  <a:lnTo>
                    <a:pt x="52" y="70"/>
                  </a:lnTo>
                  <a:lnTo>
                    <a:pt x="59" y="83"/>
                  </a:lnTo>
                  <a:lnTo>
                    <a:pt x="67" y="96"/>
                  </a:lnTo>
                  <a:lnTo>
                    <a:pt x="74" y="110"/>
                  </a:lnTo>
                  <a:lnTo>
                    <a:pt x="82" y="123"/>
                  </a:lnTo>
                  <a:lnTo>
                    <a:pt x="88" y="133"/>
                  </a:lnTo>
                  <a:lnTo>
                    <a:pt x="93" y="144"/>
                  </a:lnTo>
                  <a:lnTo>
                    <a:pt x="99" y="152"/>
                  </a:lnTo>
                  <a:lnTo>
                    <a:pt x="103" y="161"/>
                  </a:lnTo>
                  <a:lnTo>
                    <a:pt x="95" y="163"/>
                  </a:lnTo>
                  <a:lnTo>
                    <a:pt x="88" y="152"/>
                  </a:lnTo>
                  <a:lnTo>
                    <a:pt x="82" y="140"/>
                  </a:lnTo>
                  <a:lnTo>
                    <a:pt x="74" y="131"/>
                  </a:lnTo>
                  <a:lnTo>
                    <a:pt x="71" y="121"/>
                  </a:lnTo>
                  <a:lnTo>
                    <a:pt x="63" y="110"/>
                  </a:lnTo>
                  <a:lnTo>
                    <a:pt x="59" y="100"/>
                  </a:lnTo>
                  <a:lnTo>
                    <a:pt x="54" y="91"/>
                  </a:lnTo>
                  <a:lnTo>
                    <a:pt x="48" y="81"/>
                  </a:lnTo>
                  <a:lnTo>
                    <a:pt x="40" y="70"/>
                  </a:lnTo>
                  <a:lnTo>
                    <a:pt x="36" y="62"/>
                  </a:lnTo>
                  <a:lnTo>
                    <a:pt x="29" y="51"/>
                  </a:lnTo>
                  <a:lnTo>
                    <a:pt x="25" y="43"/>
                  </a:lnTo>
                  <a:lnTo>
                    <a:pt x="17" y="32"/>
                  </a:lnTo>
                  <a:lnTo>
                    <a:pt x="12" y="22"/>
                  </a:lnTo>
                  <a:lnTo>
                    <a:pt x="6" y="11"/>
                  </a:lnTo>
                  <a:lnTo>
                    <a:pt x="0" y="1"/>
                  </a:lnTo>
                  <a:lnTo>
                    <a:pt x="4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Freeform 112"/>
            <p:cNvSpPr>
              <a:spLocks/>
            </p:cNvSpPr>
            <p:nvPr/>
          </p:nvSpPr>
          <p:spPr bwMode="auto">
            <a:xfrm>
              <a:off x="1016" y="3790"/>
              <a:ext cx="51" cy="83"/>
            </a:xfrm>
            <a:custGeom>
              <a:avLst/>
              <a:gdLst>
                <a:gd name="T0" fmla="*/ 4 w 102"/>
                <a:gd name="T1" fmla="*/ 0 h 166"/>
                <a:gd name="T2" fmla="*/ 4 w 102"/>
                <a:gd name="T3" fmla="*/ 1 h 166"/>
                <a:gd name="T4" fmla="*/ 6 w 102"/>
                <a:gd name="T5" fmla="*/ 4 h 166"/>
                <a:gd name="T6" fmla="*/ 8 w 102"/>
                <a:gd name="T7" fmla="*/ 7 h 166"/>
                <a:gd name="T8" fmla="*/ 12 w 102"/>
                <a:gd name="T9" fmla="*/ 12 h 166"/>
                <a:gd name="T10" fmla="*/ 13 w 102"/>
                <a:gd name="T11" fmla="*/ 18 h 166"/>
                <a:gd name="T12" fmla="*/ 17 w 102"/>
                <a:gd name="T13" fmla="*/ 23 h 166"/>
                <a:gd name="T14" fmla="*/ 21 w 102"/>
                <a:gd name="T15" fmla="*/ 30 h 166"/>
                <a:gd name="T16" fmla="*/ 25 w 102"/>
                <a:gd name="T17" fmla="*/ 37 h 166"/>
                <a:gd name="T18" fmla="*/ 29 w 102"/>
                <a:gd name="T19" fmla="*/ 42 h 166"/>
                <a:gd name="T20" fmla="*/ 32 w 102"/>
                <a:gd name="T21" fmla="*/ 49 h 166"/>
                <a:gd name="T22" fmla="*/ 36 w 102"/>
                <a:gd name="T23" fmla="*/ 56 h 166"/>
                <a:gd name="T24" fmla="*/ 40 w 102"/>
                <a:gd name="T25" fmla="*/ 62 h 166"/>
                <a:gd name="T26" fmla="*/ 43 w 102"/>
                <a:gd name="T27" fmla="*/ 67 h 166"/>
                <a:gd name="T28" fmla="*/ 46 w 102"/>
                <a:gd name="T29" fmla="*/ 73 h 166"/>
                <a:gd name="T30" fmla="*/ 49 w 102"/>
                <a:gd name="T31" fmla="*/ 77 h 166"/>
                <a:gd name="T32" fmla="*/ 51 w 102"/>
                <a:gd name="T33" fmla="*/ 81 h 166"/>
                <a:gd name="T34" fmla="*/ 47 w 102"/>
                <a:gd name="T35" fmla="*/ 83 h 166"/>
                <a:gd name="T36" fmla="*/ 43 w 102"/>
                <a:gd name="T37" fmla="*/ 77 h 166"/>
                <a:gd name="T38" fmla="*/ 41 w 102"/>
                <a:gd name="T39" fmla="*/ 72 h 166"/>
                <a:gd name="T40" fmla="*/ 37 w 102"/>
                <a:gd name="T41" fmla="*/ 67 h 166"/>
                <a:gd name="T42" fmla="*/ 34 w 102"/>
                <a:gd name="T43" fmla="*/ 62 h 166"/>
                <a:gd name="T44" fmla="*/ 32 w 102"/>
                <a:gd name="T45" fmla="*/ 57 h 166"/>
                <a:gd name="T46" fmla="*/ 29 w 102"/>
                <a:gd name="T47" fmla="*/ 52 h 166"/>
                <a:gd name="T48" fmla="*/ 26 w 102"/>
                <a:gd name="T49" fmla="*/ 47 h 166"/>
                <a:gd name="T50" fmla="*/ 23 w 102"/>
                <a:gd name="T51" fmla="*/ 42 h 166"/>
                <a:gd name="T52" fmla="*/ 20 w 102"/>
                <a:gd name="T53" fmla="*/ 37 h 166"/>
                <a:gd name="T54" fmla="*/ 17 w 102"/>
                <a:gd name="T55" fmla="*/ 33 h 166"/>
                <a:gd name="T56" fmla="*/ 14 w 102"/>
                <a:gd name="T57" fmla="*/ 27 h 166"/>
                <a:gd name="T58" fmla="*/ 12 w 102"/>
                <a:gd name="T59" fmla="*/ 22 h 166"/>
                <a:gd name="T60" fmla="*/ 8 w 102"/>
                <a:gd name="T61" fmla="*/ 18 h 166"/>
                <a:gd name="T62" fmla="*/ 6 w 102"/>
                <a:gd name="T63" fmla="*/ 12 h 166"/>
                <a:gd name="T64" fmla="*/ 2 w 102"/>
                <a:gd name="T65" fmla="*/ 7 h 166"/>
                <a:gd name="T66" fmla="*/ 0 w 102"/>
                <a:gd name="T67" fmla="*/ 2 h 166"/>
                <a:gd name="T68" fmla="*/ 2 w 102"/>
                <a:gd name="T69" fmla="*/ 1 h 166"/>
                <a:gd name="T70" fmla="*/ 4 w 102"/>
                <a:gd name="T71" fmla="*/ 0 h 166"/>
                <a:gd name="T72" fmla="*/ 4 w 102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66">
                  <a:moveTo>
                    <a:pt x="7" y="0"/>
                  </a:moveTo>
                  <a:lnTo>
                    <a:pt x="7" y="2"/>
                  </a:lnTo>
                  <a:lnTo>
                    <a:pt x="11" y="8"/>
                  </a:lnTo>
                  <a:lnTo>
                    <a:pt x="15" y="14"/>
                  </a:lnTo>
                  <a:lnTo>
                    <a:pt x="23" y="23"/>
                  </a:lnTo>
                  <a:lnTo>
                    <a:pt x="26" y="35"/>
                  </a:lnTo>
                  <a:lnTo>
                    <a:pt x="34" y="46"/>
                  </a:lnTo>
                  <a:lnTo>
                    <a:pt x="42" y="59"/>
                  </a:lnTo>
                  <a:lnTo>
                    <a:pt x="49" y="73"/>
                  </a:lnTo>
                  <a:lnTo>
                    <a:pt x="57" y="84"/>
                  </a:lnTo>
                  <a:lnTo>
                    <a:pt x="64" y="97"/>
                  </a:lnTo>
                  <a:lnTo>
                    <a:pt x="72" y="111"/>
                  </a:lnTo>
                  <a:lnTo>
                    <a:pt x="80" y="124"/>
                  </a:lnTo>
                  <a:lnTo>
                    <a:pt x="85" y="133"/>
                  </a:lnTo>
                  <a:lnTo>
                    <a:pt x="91" y="145"/>
                  </a:lnTo>
                  <a:lnTo>
                    <a:pt x="97" y="154"/>
                  </a:lnTo>
                  <a:lnTo>
                    <a:pt x="102" y="162"/>
                  </a:lnTo>
                  <a:lnTo>
                    <a:pt x="93" y="166"/>
                  </a:lnTo>
                  <a:lnTo>
                    <a:pt x="85" y="154"/>
                  </a:lnTo>
                  <a:lnTo>
                    <a:pt x="82" y="143"/>
                  </a:lnTo>
                  <a:lnTo>
                    <a:pt x="74" y="133"/>
                  </a:lnTo>
                  <a:lnTo>
                    <a:pt x="68" y="124"/>
                  </a:lnTo>
                  <a:lnTo>
                    <a:pt x="63" y="113"/>
                  </a:lnTo>
                  <a:lnTo>
                    <a:pt x="57" y="103"/>
                  </a:lnTo>
                  <a:lnTo>
                    <a:pt x="51" y="94"/>
                  </a:lnTo>
                  <a:lnTo>
                    <a:pt x="45" y="84"/>
                  </a:lnTo>
                  <a:lnTo>
                    <a:pt x="40" y="73"/>
                  </a:lnTo>
                  <a:lnTo>
                    <a:pt x="34" y="65"/>
                  </a:lnTo>
                  <a:lnTo>
                    <a:pt x="28" y="54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11" y="23"/>
                  </a:lnTo>
                  <a:lnTo>
                    <a:pt x="4" y="14"/>
                  </a:ln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Freeform 113"/>
            <p:cNvSpPr>
              <a:spLocks/>
            </p:cNvSpPr>
            <p:nvPr/>
          </p:nvSpPr>
          <p:spPr bwMode="auto">
            <a:xfrm>
              <a:off x="1001" y="3792"/>
              <a:ext cx="51" cy="82"/>
            </a:xfrm>
            <a:custGeom>
              <a:avLst/>
              <a:gdLst>
                <a:gd name="T0" fmla="*/ 5 w 103"/>
                <a:gd name="T1" fmla="*/ 0 h 164"/>
                <a:gd name="T2" fmla="*/ 5 w 103"/>
                <a:gd name="T3" fmla="*/ 1 h 164"/>
                <a:gd name="T4" fmla="*/ 7 w 103"/>
                <a:gd name="T5" fmla="*/ 3 h 164"/>
                <a:gd name="T6" fmla="*/ 8 w 103"/>
                <a:gd name="T7" fmla="*/ 7 h 164"/>
                <a:gd name="T8" fmla="*/ 12 w 103"/>
                <a:gd name="T9" fmla="*/ 12 h 164"/>
                <a:gd name="T10" fmla="*/ 14 w 103"/>
                <a:gd name="T11" fmla="*/ 17 h 164"/>
                <a:gd name="T12" fmla="*/ 18 w 103"/>
                <a:gd name="T13" fmla="*/ 22 h 164"/>
                <a:gd name="T14" fmla="*/ 20 w 103"/>
                <a:gd name="T15" fmla="*/ 26 h 164"/>
                <a:gd name="T16" fmla="*/ 22 w 103"/>
                <a:gd name="T17" fmla="*/ 29 h 164"/>
                <a:gd name="T18" fmla="*/ 24 w 103"/>
                <a:gd name="T19" fmla="*/ 33 h 164"/>
                <a:gd name="T20" fmla="*/ 26 w 103"/>
                <a:gd name="T21" fmla="*/ 36 h 164"/>
                <a:gd name="T22" fmla="*/ 29 w 103"/>
                <a:gd name="T23" fmla="*/ 42 h 164"/>
                <a:gd name="T24" fmla="*/ 33 w 103"/>
                <a:gd name="T25" fmla="*/ 49 h 164"/>
                <a:gd name="T26" fmla="*/ 37 w 103"/>
                <a:gd name="T27" fmla="*/ 55 h 164"/>
                <a:gd name="T28" fmla="*/ 40 w 103"/>
                <a:gd name="T29" fmla="*/ 62 h 164"/>
                <a:gd name="T30" fmla="*/ 44 w 103"/>
                <a:gd name="T31" fmla="*/ 67 h 164"/>
                <a:gd name="T32" fmla="*/ 47 w 103"/>
                <a:gd name="T33" fmla="*/ 73 h 164"/>
                <a:gd name="T34" fmla="*/ 49 w 103"/>
                <a:gd name="T35" fmla="*/ 77 h 164"/>
                <a:gd name="T36" fmla="*/ 51 w 103"/>
                <a:gd name="T37" fmla="*/ 81 h 164"/>
                <a:gd name="T38" fmla="*/ 47 w 103"/>
                <a:gd name="T39" fmla="*/ 82 h 164"/>
                <a:gd name="T40" fmla="*/ 44 w 103"/>
                <a:gd name="T41" fmla="*/ 77 h 164"/>
                <a:gd name="T42" fmla="*/ 41 w 103"/>
                <a:gd name="T43" fmla="*/ 72 h 164"/>
                <a:gd name="T44" fmla="*/ 37 w 103"/>
                <a:gd name="T45" fmla="*/ 67 h 164"/>
                <a:gd name="T46" fmla="*/ 35 w 103"/>
                <a:gd name="T47" fmla="*/ 61 h 164"/>
                <a:gd name="T48" fmla="*/ 31 w 103"/>
                <a:gd name="T49" fmla="*/ 55 h 164"/>
                <a:gd name="T50" fmla="*/ 29 w 103"/>
                <a:gd name="T51" fmla="*/ 51 h 164"/>
                <a:gd name="T52" fmla="*/ 27 w 103"/>
                <a:gd name="T53" fmla="*/ 46 h 164"/>
                <a:gd name="T54" fmla="*/ 24 w 103"/>
                <a:gd name="T55" fmla="*/ 42 h 164"/>
                <a:gd name="T56" fmla="*/ 21 w 103"/>
                <a:gd name="T57" fmla="*/ 36 h 164"/>
                <a:gd name="T58" fmla="*/ 17 w 103"/>
                <a:gd name="T59" fmla="*/ 32 h 164"/>
                <a:gd name="T60" fmla="*/ 14 w 103"/>
                <a:gd name="T61" fmla="*/ 26 h 164"/>
                <a:gd name="T62" fmla="*/ 12 w 103"/>
                <a:gd name="T63" fmla="*/ 22 h 164"/>
                <a:gd name="T64" fmla="*/ 8 w 103"/>
                <a:gd name="T65" fmla="*/ 17 h 164"/>
                <a:gd name="T66" fmla="*/ 6 w 103"/>
                <a:gd name="T67" fmla="*/ 12 h 164"/>
                <a:gd name="T68" fmla="*/ 3 w 103"/>
                <a:gd name="T69" fmla="*/ 7 h 164"/>
                <a:gd name="T70" fmla="*/ 0 w 103"/>
                <a:gd name="T71" fmla="*/ 1 h 164"/>
                <a:gd name="T72" fmla="*/ 2 w 103"/>
                <a:gd name="T73" fmla="*/ 1 h 164"/>
                <a:gd name="T74" fmla="*/ 5 w 103"/>
                <a:gd name="T75" fmla="*/ 0 h 164"/>
                <a:gd name="T76" fmla="*/ 5 w 103"/>
                <a:gd name="T77" fmla="*/ 0 h 1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64">
                  <a:moveTo>
                    <a:pt x="10" y="0"/>
                  </a:moveTo>
                  <a:lnTo>
                    <a:pt x="10" y="2"/>
                  </a:lnTo>
                  <a:lnTo>
                    <a:pt x="14" y="6"/>
                  </a:lnTo>
                  <a:lnTo>
                    <a:pt x="17" y="14"/>
                  </a:lnTo>
                  <a:lnTo>
                    <a:pt x="25" y="23"/>
                  </a:lnTo>
                  <a:lnTo>
                    <a:pt x="29" y="34"/>
                  </a:lnTo>
                  <a:lnTo>
                    <a:pt x="36" y="44"/>
                  </a:lnTo>
                  <a:lnTo>
                    <a:pt x="40" y="52"/>
                  </a:lnTo>
                  <a:lnTo>
                    <a:pt x="44" y="57"/>
                  </a:lnTo>
                  <a:lnTo>
                    <a:pt x="48" y="65"/>
                  </a:lnTo>
                  <a:lnTo>
                    <a:pt x="52" y="72"/>
                  </a:lnTo>
                  <a:lnTo>
                    <a:pt x="59" y="84"/>
                  </a:lnTo>
                  <a:lnTo>
                    <a:pt x="67" y="97"/>
                  </a:lnTo>
                  <a:lnTo>
                    <a:pt x="75" y="110"/>
                  </a:lnTo>
                  <a:lnTo>
                    <a:pt x="80" y="124"/>
                  </a:lnTo>
                  <a:lnTo>
                    <a:pt x="88" y="133"/>
                  </a:lnTo>
                  <a:lnTo>
                    <a:pt x="94" y="145"/>
                  </a:lnTo>
                  <a:lnTo>
                    <a:pt x="99" y="154"/>
                  </a:lnTo>
                  <a:lnTo>
                    <a:pt x="103" y="162"/>
                  </a:lnTo>
                  <a:lnTo>
                    <a:pt x="95" y="164"/>
                  </a:lnTo>
                  <a:lnTo>
                    <a:pt x="88" y="154"/>
                  </a:lnTo>
                  <a:lnTo>
                    <a:pt x="82" y="143"/>
                  </a:lnTo>
                  <a:lnTo>
                    <a:pt x="75" y="133"/>
                  </a:lnTo>
                  <a:lnTo>
                    <a:pt x="71" y="122"/>
                  </a:lnTo>
                  <a:lnTo>
                    <a:pt x="63" y="110"/>
                  </a:lnTo>
                  <a:lnTo>
                    <a:pt x="59" y="101"/>
                  </a:lnTo>
                  <a:lnTo>
                    <a:pt x="54" y="91"/>
                  </a:lnTo>
                  <a:lnTo>
                    <a:pt x="48" y="84"/>
                  </a:lnTo>
                  <a:lnTo>
                    <a:pt x="42" y="72"/>
                  </a:lnTo>
                  <a:lnTo>
                    <a:pt x="35" y="63"/>
                  </a:lnTo>
                  <a:lnTo>
                    <a:pt x="29" y="52"/>
                  </a:lnTo>
                  <a:lnTo>
                    <a:pt x="25" y="44"/>
                  </a:lnTo>
                  <a:lnTo>
                    <a:pt x="17" y="33"/>
                  </a:lnTo>
                  <a:lnTo>
                    <a:pt x="12" y="23"/>
                  </a:lnTo>
                  <a:lnTo>
                    <a:pt x="6" y="14"/>
                  </a:lnTo>
                  <a:lnTo>
                    <a:pt x="0" y="2"/>
                  </a:lnTo>
                  <a:lnTo>
                    <a:pt x="4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Freeform 114"/>
            <p:cNvSpPr>
              <a:spLocks/>
            </p:cNvSpPr>
            <p:nvPr/>
          </p:nvSpPr>
          <p:spPr bwMode="auto">
            <a:xfrm>
              <a:off x="986" y="3793"/>
              <a:ext cx="52" cy="83"/>
            </a:xfrm>
            <a:custGeom>
              <a:avLst/>
              <a:gdLst>
                <a:gd name="T0" fmla="*/ 5 w 103"/>
                <a:gd name="T1" fmla="*/ 0 h 166"/>
                <a:gd name="T2" fmla="*/ 5 w 103"/>
                <a:gd name="T3" fmla="*/ 1 h 166"/>
                <a:gd name="T4" fmla="*/ 7 w 103"/>
                <a:gd name="T5" fmla="*/ 4 h 166"/>
                <a:gd name="T6" fmla="*/ 9 w 103"/>
                <a:gd name="T7" fmla="*/ 8 h 166"/>
                <a:gd name="T8" fmla="*/ 12 w 103"/>
                <a:gd name="T9" fmla="*/ 13 h 166"/>
                <a:gd name="T10" fmla="*/ 14 w 103"/>
                <a:gd name="T11" fmla="*/ 17 h 166"/>
                <a:gd name="T12" fmla="*/ 18 w 103"/>
                <a:gd name="T13" fmla="*/ 23 h 166"/>
                <a:gd name="T14" fmla="*/ 21 w 103"/>
                <a:gd name="T15" fmla="*/ 30 h 166"/>
                <a:gd name="T16" fmla="*/ 25 w 103"/>
                <a:gd name="T17" fmla="*/ 36 h 166"/>
                <a:gd name="T18" fmla="*/ 29 w 103"/>
                <a:gd name="T19" fmla="*/ 43 h 166"/>
                <a:gd name="T20" fmla="*/ 32 w 103"/>
                <a:gd name="T21" fmla="*/ 50 h 166"/>
                <a:gd name="T22" fmla="*/ 36 w 103"/>
                <a:gd name="T23" fmla="*/ 55 h 166"/>
                <a:gd name="T24" fmla="*/ 40 w 103"/>
                <a:gd name="T25" fmla="*/ 62 h 166"/>
                <a:gd name="T26" fmla="*/ 43 w 103"/>
                <a:gd name="T27" fmla="*/ 67 h 166"/>
                <a:gd name="T28" fmla="*/ 47 w 103"/>
                <a:gd name="T29" fmla="*/ 73 h 166"/>
                <a:gd name="T30" fmla="*/ 50 w 103"/>
                <a:gd name="T31" fmla="*/ 77 h 166"/>
                <a:gd name="T32" fmla="*/ 52 w 103"/>
                <a:gd name="T33" fmla="*/ 81 h 166"/>
                <a:gd name="T34" fmla="*/ 48 w 103"/>
                <a:gd name="T35" fmla="*/ 83 h 166"/>
                <a:gd name="T36" fmla="*/ 44 w 103"/>
                <a:gd name="T37" fmla="*/ 77 h 166"/>
                <a:gd name="T38" fmla="*/ 41 w 103"/>
                <a:gd name="T39" fmla="*/ 72 h 166"/>
                <a:gd name="T40" fmla="*/ 37 w 103"/>
                <a:gd name="T41" fmla="*/ 67 h 166"/>
                <a:gd name="T42" fmla="*/ 35 w 103"/>
                <a:gd name="T43" fmla="*/ 62 h 166"/>
                <a:gd name="T44" fmla="*/ 32 w 103"/>
                <a:gd name="T45" fmla="*/ 56 h 166"/>
                <a:gd name="T46" fmla="*/ 29 w 103"/>
                <a:gd name="T47" fmla="*/ 52 h 166"/>
                <a:gd name="T48" fmla="*/ 26 w 103"/>
                <a:gd name="T49" fmla="*/ 46 h 166"/>
                <a:gd name="T50" fmla="*/ 23 w 103"/>
                <a:gd name="T51" fmla="*/ 42 h 166"/>
                <a:gd name="T52" fmla="*/ 20 w 103"/>
                <a:gd name="T53" fmla="*/ 36 h 166"/>
                <a:gd name="T54" fmla="*/ 17 w 103"/>
                <a:gd name="T55" fmla="*/ 32 h 166"/>
                <a:gd name="T56" fmla="*/ 14 w 103"/>
                <a:gd name="T57" fmla="*/ 27 h 166"/>
                <a:gd name="T58" fmla="*/ 12 w 103"/>
                <a:gd name="T59" fmla="*/ 22 h 166"/>
                <a:gd name="T60" fmla="*/ 9 w 103"/>
                <a:gd name="T61" fmla="*/ 16 h 166"/>
                <a:gd name="T62" fmla="*/ 6 w 103"/>
                <a:gd name="T63" fmla="*/ 12 h 166"/>
                <a:gd name="T64" fmla="*/ 3 w 103"/>
                <a:gd name="T65" fmla="*/ 7 h 166"/>
                <a:gd name="T66" fmla="*/ 0 w 103"/>
                <a:gd name="T67" fmla="*/ 2 h 166"/>
                <a:gd name="T68" fmla="*/ 2 w 103"/>
                <a:gd name="T69" fmla="*/ 1 h 166"/>
                <a:gd name="T70" fmla="*/ 5 w 103"/>
                <a:gd name="T71" fmla="*/ 0 h 166"/>
                <a:gd name="T72" fmla="*/ 5 w 103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3" h="166">
                  <a:moveTo>
                    <a:pt x="9" y="0"/>
                  </a:moveTo>
                  <a:lnTo>
                    <a:pt x="9" y="2"/>
                  </a:lnTo>
                  <a:lnTo>
                    <a:pt x="13" y="8"/>
                  </a:lnTo>
                  <a:lnTo>
                    <a:pt x="17" y="15"/>
                  </a:lnTo>
                  <a:lnTo>
                    <a:pt x="23" y="25"/>
                  </a:lnTo>
                  <a:lnTo>
                    <a:pt x="28" y="34"/>
                  </a:lnTo>
                  <a:lnTo>
                    <a:pt x="36" y="46"/>
                  </a:lnTo>
                  <a:lnTo>
                    <a:pt x="42" y="59"/>
                  </a:lnTo>
                  <a:lnTo>
                    <a:pt x="49" y="72"/>
                  </a:lnTo>
                  <a:lnTo>
                    <a:pt x="57" y="86"/>
                  </a:lnTo>
                  <a:lnTo>
                    <a:pt x="64" y="99"/>
                  </a:lnTo>
                  <a:lnTo>
                    <a:pt x="72" y="110"/>
                  </a:lnTo>
                  <a:lnTo>
                    <a:pt x="80" y="124"/>
                  </a:lnTo>
                  <a:lnTo>
                    <a:pt x="85" y="133"/>
                  </a:lnTo>
                  <a:lnTo>
                    <a:pt x="93" y="145"/>
                  </a:lnTo>
                  <a:lnTo>
                    <a:pt x="99" y="154"/>
                  </a:lnTo>
                  <a:lnTo>
                    <a:pt x="103" y="162"/>
                  </a:lnTo>
                  <a:lnTo>
                    <a:pt x="95" y="166"/>
                  </a:lnTo>
                  <a:lnTo>
                    <a:pt x="87" y="154"/>
                  </a:lnTo>
                  <a:lnTo>
                    <a:pt x="82" y="143"/>
                  </a:lnTo>
                  <a:lnTo>
                    <a:pt x="74" y="133"/>
                  </a:lnTo>
                  <a:lnTo>
                    <a:pt x="70" y="124"/>
                  </a:lnTo>
                  <a:lnTo>
                    <a:pt x="63" y="112"/>
                  </a:lnTo>
                  <a:lnTo>
                    <a:pt x="57" y="103"/>
                  </a:lnTo>
                  <a:lnTo>
                    <a:pt x="51" y="91"/>
                  </a:lnTo>
                  <a:lnTo>
                    <a:pt x="45" y="84"/>
                  </a:lnTo>
                  <a:lnTo>
                    <a:pt x="40" y="72"/>
                  </a:lnTo>
                  <a:lnTo>
                    <a:pt x="34" y="63"/>
                  </a:lnTo>
                  <a:lnTo>
                    <a:pt x="28" y="53"/>
                  </a:lnTo>
                  <a:lnTo>
                    <a:pt x="23" y="44"/>
                  </a:lnTo>
                  <a:lnTo>
                    <a:pt x="17" y="32"/>
                  </a:lnTo>
                  <a:lnTo>
                    <a:pt x="11" y="23"/>
                  </a:lnTo>
                  <a:lnTo>
                    <a:pt x="6" y="13"/>
                  </a:lnTo>
                  <a:lnTo>
                    <a:pt x="0" y="4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Freeform 115"/>
            <p:cNvSpPr>
              <a:spLocks/>
            </p:cNvSpPr>
            <p:nvPr/>
          </p:nvSpPr>
          <p:spPr bwMode="auto">
            <a:xfrm>
              <a:off x="972" y="3797"/>
              <a:ext cx="51" cy="83"/>
            </a:xfrm>
            <a:custGeom>
              <a:avLst/>
              <a:gdLst>
                <a:gd name="T0" fmla="*/ 6 w 103"/>
                <a:gd name="T1" fmla="*/ 0 h 165"/>
                <a:gd name="T2" fmla="*/ 6 w 103"/>
                <a:gd name="T3" fmla="*/ 1 h 165"/>
                <a:gd name="T4" fmla="*/ 7 w 103"/>
                <a:gd name="T5" fmla="*/ 4 h 165"/>
                <a:gd name="T6" fmla="*/ 8 w 103"/>
                <a:gd name="T7" fmla="*/ 7 h 165"/>
                <a:gd name="T8" fmla="*/ 12 w 103"/>
                <a:gd name="T9" fmla="*/ 12 h 165"/>
                <a:gd name="T10" fmla="*/ 14 w 103"/>
                <a:gd name="T11" fmla="*/ 17 h 165"/>
                <a:gd name="T12" fmla="*/ 18 w 103"/>
                <a:gd name="T13" fmla="*/ 23 h 165"/>
                <a:gd name="T14" fmla="*/ 20 w 103"/>
                <a:gd name="T15" fmla="*/ 26 h 165"/>
                <a:gd name="T16" fmla="*/ 22 w 103"/>
                <a:gd name="T17" fmla="*/ 29 h 165"/>
                <a:gd name="T18" fmla="*/ 24 w 103"/>
                <a:gd name="T19" fmla="*/ 32 h 165"/>
                <a:gd name="T20" fmla="*/ 26 w 103"/>
                <a:gd name="T21" fmla="*/ 36 h 165"/>
                <a:gd name="T22" fmla="*/ 29 w 103"/>
                <a:gd name="T23" fmla="*/ 42 h 165"/>
                <a:gd name="T24" fmla="*/ 33 w 103"/>
                <a:gd name="T25" fmla="*/ 49 h 165"/>
                <a:gd name="T26" fmla="*/ 37 w 103"/>
                <a:gd name="T27" fmla="*/ 54 h 165"/>
                <a:gd name="T28" fmla="*/ 41 w 103"/>
                <a:gd name="T29" fmla="*/ 62 h 165"/>
                <a:gd name="T30" fmla="*/ 44 w 103"/>
                <a:gd name="T31" fmla="*/ 67 h 165"/>
                <a:gd name="T32" fmla="*/ 46 w 103"/>
                <a:gd name="T33" fmla="*/ 72 h 165"/>
                <a:gd name="T34" fmla="*/ 49 w 103"/>
                <a:gd name="T35" fmla="*/ 77 h 165"/>
                <a:gd name="T36" fmla="*/ 51 w 103"/>
                <a:gd name="T37" fmla="*/ 81 h 165"/>
                <a:gd name="T38" fmla="*/ 47 w 103"/>
                <a:gd name="T39" fmla="*/ 83 h 165"/>
                <a:gd name="T40" fmla="*/ 44 w 103"/>
                <a:gd name="T41" fmla="*/ 77 h 165"/>
                <a:gd name="T42" fmla="*/ 41 w 103"/>
                <a:gd name="T43" fmla="*/ 71 h 165"/>
                <a:gd name="T44" fmla="*/ 38 w 103"/>
                <a:gd name="T45" fmla="*/ 67 h 165"/>
                <a:gd name="T46" fmla="*/ 35 w 103"/>
                <a:gd name="T47" fmla="*/ 62 h 165"/>
                <a:gd name="T48" fmla="*/ 32 w 103"/>
                <a:gd name="T49" fmla="*/ 56 h 165"/>
                <a:gd name="T50" fmla="*/ 29 w 103"/>
                <a:gd name="T51" fmla="*/ 50 h 165"/>
                <a:gd name="T52" fmla="*/ 27 w 103"/>
                <a:gd name="T53" fmla="*/ 46 h 165"/>
                <a:gd name="T54" fmla="*/ 24 w 103"/>
                <a:gd name="T55" fmla="*/ 42 h 165"/>
                <a:gd name="T56" fmla="*/ 21 w 103"/>
                <a:gd name="T57" fmla="*/ 36 h 165"/>
                <a:gd name="T58" fmla="*/ 18 w 103"/>
                <a:gd name="T59" fmla="*/ 31 h 165"/>
                <a:gd name="T60" fmla="*/ 14 w 103"/>
                <a:gd name="T61" fmla="*/ 27 h 165"/>
                <a:gd name="T62" fmla="*/ 12 w 103"/>
                <a:gd name="T63" fmla="*/ 22 h 165"/>
                <a:gd name="T64" fmla="*/ 8 w 103"/>
                <a:gd name="T65" fmla="*/ 16 h 165"/>
                <a:gd name="T66" fmla="*/ 6 w 103"/>
                <a:gd name="T67" fmla="*/ 12 h 165"/>
                <a:gd name="T68" fmla="*/ 3 w 103"/>
                <a:gd name="T69" fmla="*/ 7 h 165"/>
                <a:gd name="T70" fmla="*/ 0 w 103"/>
                <a:gd name="T71" fmla="*/ 2 h 165"/>
                <a:gd name="T72" fmla="*/ 3 w 103"/>
                <a:gd name="T73" fmla="*/ 1 h 165"/>
                <a:gd name="T74" fmla="*/ 6 w 103"/>
                <a:gd name="T75" fmla="*/ 0 h 165"/>
                <a:gd name="T76" fmla="*/ 6 w 103"/>
                <a:gd name="T77" fmla="*/ 0 h 1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65">
                  <a:moveTo>
                    <a:pt x="12" y="0"/>
                  </a:moveTo>
                  <a:lnTo>
                    <a:pt x="12" y="2"/>
                  </a:lnTo>
                  <a:lnTo>
                    <a:pt x="14" y="7"/>
                  </a:lnTo>
                  <a:lnTo>
                    <a:pt x="17" y="13"/>
                  </a:lnTo>
                  <a:lnTo>
                    <a:pt x="25" y="24"/>
                  </a:lnTo>
                  <a:lnTo>
                    <a:pt x="29" y="34"/>
                  </a:lnTo>
                  <a:lnTo>
                    <a:pt x="36" y="45"/>
                  </a:lnTo>
                  <a:lnTo>
                    <a:pt x="40" y="51"/>
                  </a:lnTo>
                  <a:lnTo>
                    <a:pt x="44" y="57"/>
                  </a:lnTo>
                  <a:lnTo>
                    <a:pt x="48" y="64"/>
                  </a:lnTo>
                  <a:lnTo>
                    <a:pt x="52" y="72"/>
                  </a:lnTo>
                  <a:lnTo>
                    <a:pt x="59" y="83"/>
                  </a:lnTo>
                  <a:lnTo>
                    <a:pt x="67" y="97"/>
                  </a:lnTo>
                  <a:lnTo>
                    <a:pt x="74" y="108"/>
                  </a:lnTo>
                  <a:lnTo>
                    <a:pt x="82" y="123"/>
                  </a:lnTo>
                  <a:lnTo>
                    <a:pt x="88" y="133"/>
                  </a:lnTo>
                  <a:lnTo>
                    <a:pt x="93" y="144"/>
                  </a:lnTo>
                  <a:lnTo>
                    <a:pt x="99" y="154"/>
                  </a:lnTo>
                  <a:lnTo>
                    <a:pt x="103" y="161"/>
                  </a:lnTo>
                  <a:lnTo>
                    <a:pt x="95" y="165"/>
                  </a:lnTo>
                  <a:lnTo>
                    <a:pt x="88" y="154"/>
                  </a:lnTo>
                  <a:lnTo>
                    <a:pt x="82" y="142"/>
                  </a:lnTo>
                  <a:lnTo>
                    <a:pt x="76" y="133"/>
                  </a:lnTo>
                  <a:lnTo>
                    <a:pt x="71" y="123"/>
                  </a:lnTo>
                  <a:lnTo>
                    <a:pt x="65" y="112"/>
                  </a:lnTo>
                  <a:lnTo>
                    <a:pt x="59" y="100"/>
                  </a:lnTo>
                  <a:lnTo>
                    <a:pt x="54" y="91"/>
                  </a:lnTo>
                  <a:lnTo>
                    <a:pt x="48" y="83"/>
                  </a:lnTo>
                  <a:lnTo>
                    <a:pt x="42" y="72"/>
                  </a:lnTo>
                  <a:lnTo>
                    <a:pt x="36" y="62"/>
                  </a:lnTo>
                  <a:lnTo>
                    <a:pt x="29" y="53"/>
                  </a:lnTo>
                  <a:lnTo>
                    <a:pt x="25" y="43"/>
                  </a:lnTo>
                  <a:lnTo>
                    <a:pt x="17" y="32"/>
                  </a:lnTo>
                  <a:lnTo>
                    <a:pt x="12" y="23"/>
                  </a:lnTo>
                  <a:lnTo>
                    <a:pt x="6" y="13"/>
                  </a:ln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0" name="Freeform 116"/>
            <p:cNvSpPr>
              <a:spLocks/>
            </p:cNvSpPr>
            <p:nvPr/>
          </p:nvSpPr>
          <p:spPr bwMode="auto">
            <a:xfrm>
              <a:off x="960" y="3799"/>
              <a:ext cx="51" cy="82"/>
            </a:xfrm>
            <a:custGeom>
              <a:avLst/>
              <a:gdLst>
                <a:gd name="T0" fmla="*/ 4 w 102"/>
                <a:gd name="T1" fmla="*/ 0 h 165"/>
                <a:gd name="T2" fmla="*/ 4 w 102"/>
                <a:gd name="T3" fmla="*/ 0 h 165"/>
                <a:gd name="T4" fmla="*/ 6 w 102"/>
                <a:gd name="T5" fmla="*/ 2 h 165"/>
                <a:gd name="T6" fmla="*/ 8 w 102"/>
                <a:gd name="T7" fmla="*/ 6 h 165"/>
                <a:gd name="T8" fmla="*/ 11 w 102"/>
                <a:gd name="T9" fmla="*/ 12 h 165"/>
                <a:gd name="T10" fmla="*/ 13 w 102"/>
                <a:gd name="T11" fmla="*/ 17 h 165"/>
                <a:gd name="T12" fmla="*/ 17 w 102"/>
                <a:gd name="T13" fmla="*/ 22 h 165"/>
                <a:gd name="T14" fmla="*/ 19 w 102"/>
                <a:gd name="T15" fmla="*/ 25 h 165"/>
                <a:gd name="T16" fmla="*/ 21 w 102"/>
                <a:gd name="T17" fmla="*/ 28 h 165"/>
                <a:gd name="T18" fmla="*/ 23 w 102"/>
                <a:gd name="T19" fmla="*/ 32 h 165"/>
                <a:gd name="T20" fmla="*/ 25 w 102"/>
                <a:gd name="T21" fmla="*/ 36 h 165"/>
                <a:gd name="T22" fmla="*/ 29 w 102"/>
                <a:gd name="T23" fmla="*/ 41 h 165"/>
                <a:gd name="T24" fmla="*/ 32 w 102"/>
                <a:gd name="T25" fmla="*/ 48 h 165"/>
                <a:gd name="T26" fmla="*/ 36 w 102"/>
                <a:gd name="T27" fmla="*/ 55 h 165"/>
                <a:gd name="T28" fmla="*/ 40 w 102"/>
                <a:gd name="T29" fmla="*/ 61 h 165"/>
                <a:gd name="T30" fmla="*/ 43 w 102"/>
                <a:gd name="T31" fmla="*/ 66 h 165"/>
                <a:gd name="T32" fmla="*/ 46 w 102"/>
                <a:gd name="T33" fmla="*/ 72 h 165"/>
                <a:gd name="T34" fmla="*/ 49 w 102"/>
                <a:gd name="T35" fmla="*/ 77 h 165"/>
                <a:gd name="T36" fmla="*/ 51 w 102"/>
                <a:gd name="T37" fmla="*/ 80 h 165"/>
                <a:gd name="T38" fmla="*/ 47 w 102"/>
                <a:gd name="T39" fmla="*/ 82 h 165"/>
                <a:gd name="T40" fmla="*/ 43 w 102"/>
                <a:gd name="T41" fmla="*/ 77 h 165"/>
                <a:gd name="T42" fmla="*/ 41 w 102"/>
                <a:gd name="T43" fmla="*/ 71 h 165"/>
                <a:gd name="T44" fmla="*/ 37 w 102"/>
                <a:gd name="T45" fmla="*/ 66 h 165"/>
                <a:gd name="T46" fmla="*/ 34 w 102"/>
                <a:gd name="T47" fmla="*/ 60 h 165"/>
                <a:gd name="T48" fmla="*/ 31 w 102"/>
                <a:gd name="T49" fmla="*/ 56 h 165"/>
                <a:gd name="T50" fmla="*/ 29 w 102"/>
                <a:gd name="T51" fmla="*/ 51 h 165"/>
                <a:gd name="T52" fmla="*/ 26 w 102"/>
                <a:gd name="T53" fmla="*/ 46 h 165"/>
                <a:gd name="T54" fmla="*/ 23 w 102"/>
                <a:gd name="T55" fmla="*/ 41 h 165"/>
                <a:gd name="T56" fmla="*/ 19 w 102"/>
                <a:gd name="T57" fmla="*/ 37 h 165"/>
                <a:gd name="T58" fmla="*/ 17 w 102"/>
                <a:gd name="T59" fmla="*/ 31 h 165"/>
                <a:gd name="T60" fmla="*/ 14 w 102"/>
                <a:gd name="T61" fmla="*/ 26 h 165"/>
                <a:gd name="T62" fmla="*/ 11 w 102"/>
                <a:gd name="T63" fmla="*/ 21 h 165"/>
                <a:gd name="T64" fmla="*/ 9 w 102"/>
                <a:gd name="T65" fmla="*/ 16 h 165"/>
                <a:gd name="T66" fmla="*/ 6 w 102"/>
                <a:gd name="T67" fmla="*/ 12 h 165"/>
                <a:gd name="T68" fmla="*/ 3 w 102"/>
                <a:gd name="T69" fmla="*/ 6 h 165"/>
                <a:gd name="T70" fmla="*/ 0 w 102"/>
                <a:gd name="T71" fmla="*/ 1 h 165"/>
                <a:gd name="T72" fmla="*/ 2 w 102"/>
                <a:gd name="T73" fmla="*/ 0 h 165"/>
                <a:gd name="T74" fmla="*/ 4 w 102"/>
                <a:gd name="T75" fmla="*/ 0 h 165"/>
                <a:gd name="T76" fmla="*/ 4 w 102"/>
                <a:gd name="T77" fmla="*/ 0 h 1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165">
                  <a:moveTo>
                    <a:pt x="7" y="0"/>
                  </a:moveTo>
                  <a:lnTo>
                    <a:pt x="7" y="1"/>
                  </a:lnTo>
                  <a:lnTo>
                    <a:pt x="11" y="5"/>
                  </a:lnTo>
                  <a:lnTo>
                    <a:pt x="15" y="13"/>
                  </a:lnTo>
                  <a:lnTo>
                    <a:pt x="21" y="24"/>
                  </a:lnTo>
                  <a:lnTo>
                    <a:pt x="26" y="34"/>
                  </a:lnTo>
                  <a:lnTo>
                    <a:pt x="34" y="45"/>
                  </a:lnTo>
                  <a:lnTo>
                    <a:pt x="38" y="51"/>
                  </a:lnTo>
                  <a:lnTo>
                    <a:pt x="41" y="57"/>
                  </a:lnTo>
                  <a:lnTo>
                    <a:pt x="45" y="64"/>
                  </a:lnTo>
                  <a:lnTo>
                    <a:pt x="49" y="72"/>
                  </a:lnTo>
                  <a:lnTo>
                    <a:pt x="57" y="83"/>
                  </a:lnTo>
                  <a:lnTo>
                    <a:pt x="64" y="96"/>
                  </a:lnTo>
                  <a:lnTo>
                    <a:pt x="72" y="110"/>
                  </a:lnTo>
                  <a:lnTo>
                    <a:pt x="79" y="123"/>
                  </a:lnTo>
                  <a:lnTo>
                    <a:pt x="85" y="133"/>
                  </a:lnTo>
                  <a:lnTo>
                    <a:pt x="91" y="144"/>
                  </a:lnTo>
                  <a:lnTo>
                    <a:pt x="97" y="154"/>
                  </a:lnTo>
                  <a:lnTo>
                    <a:pt x="102" y="161"/>
                  </a:lnTo>
                  <a:lnTo>
                    <a:pt x="93" y="165"/>
                  </a:lnTo>
                  <a:lnTo>
                    <a:pt x="85" y="154"/>
                  </a:lnTo>
                  <a:lnTo>
                    <a:pt x="81" y="142"/>
                  </a:lnTo>
                  <a:lnTo>
                    <a:pt x="74" y="133"/>
                  </a:lnTo>
                  <a:lnTo>
                    <a:pt x="68" y="121"/>
                  </a:lnTo>
                  <a:lnTo>
                    <a:pt x="62" y="112"/>
                  </a:lnTo>
                  <a:lnTo>
                    <a:pt x="57" y="102"/>
                  </a:lnTo>
                  <a:lnTo>
                    <a:pt x="51" y="93"/>
                  </a:lnTo>
                  <a:lnTo>
                    <a:pt x="45" y="83"/>
                  </a:lnTo>
                  <a:lnTo>
                    <a:pt x="38" y="74"/>
                  </a:lnTo>
                  <a:lnTo>
                    <a:pt x="34" y="62"/>
                  </a:lnTo>
                  <a:lnTo>
                    <a:pt x="28" y="53"/>
                  </a:lnTo>
                  <a:lnTo>
                    <a:pt x="22" y="43"/>
                  </a:lnTo>
                  <a:lnTo>
                    <a:pt x="17" y="32"/>
                  </a:lnTo>
                  <a:lnTo>
                    <a:pt x="11" y="24"/>
                  </a:lnTo>
                  <a:lnTo>
                    <a:pt x="5" y="13"/>
                  </a:lnTo>
                  <a:lnTo>
                    <a:pt x="0" y="3"/>
                  </a:lnTo>
                  <a:lnTo>
                    <a:pt x="3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1" name="Freeform 117"/>
            <p:cNvSpPr>
              <a:spLocks/>
            </p:cNvSpPr>
            <p:nvPr/>
          </p:nvSpPr>
          <p:spPr bwMode="auto">
            <a:xfrm>
              <a:off x="945" y="3802"/>
              <a:ext cx="51" cy="82"/>
            </a:xfrm>
            <a:custGeom>
              <a:avLst/>
              <a:gdLst>
                <a:gd name="T0" fmla="*/ 5 w 103"/>
                <a:gd name="T1" fmla="*/ 0 h 166"/>
                <a:gd name="T2" fmla="*/ 5 w 103"/>
                <a:gd name="T3" fmla="*/ 1 h 166"/>
                <a:gd name="T4" fmla="*/ 7 w 103"/>
                <a:gd name="T5" fmla="*/ 4 h 166"/>
                <a:gd name="T6" fmla="*/ 8 w 103"/>
                <a:gd name="T7" fmla="*/ 7 h 166"/>
                <a:gd name="T8" fmla="*/ 12 w 103"/>
                <a:gd name="T9" fmla="*/ 12 h 166"/>
                <a:gd name="T10" fmla="*/ 14 w 103"/>
                <a:gd name="T11" fmla="*/ 17 h 166"/>
                <a:gd name="T12" fmla="*/ 18 w 103"/>
                <a:gd name="T13" fmla="*/ 23 h 166"/>
                <a:gd name="T14" fmla="*/ 20 w 103"/>
                <a:gd name="T15" fmla="*/ 26 h 166"/>
                <a:gd name="T16" fmla="*/ 22 w 103"/>
                <a:gd name="T17" fmla="*/ 28 h 166"/>
                <a:gd name="T18" fmla="*/ 24 w 103"/>
                <a:gd name="T19" fmla="*/ 32 h 166"/>
                <a:gd name="T20" fmla="*/ 26 w 103"/>
                <a:gd name="T21" fmla="*/ 36 h 166"/>
                <a:gd name="T22" fmla="*/ 29 w 103"/>
                <a:gd name="T23" fmla="*/ 42 h 166"/>
                <a:gd name="T24" fmla="*/ 33 w 103"/>
                <a:gd name="T25" fmla="*/ 48 h 166"/>
                <a:gd name="T26" fmla="*/ 36 w 103"/>
                <a:gd name="T27" fmla="*/ 54 h 166"/>
                <a:gd name="T28" fmla="*/ 40 w 103"/>
                <a:gd name="T29" fmla="*/ 61 h 166"/>
                <a:gd name="T30" fmla="*/ 44 w 103"/>
                <a:gd name="T31" fmla="*/ 67 h 166"/>
                <a:gd name="T32" fmla="*/ 46 w 103"/>
                <a:gd name="T33" fmla="*/ 72 h 166"/>
                <a:gd name="T34" fmla="*/ 48 w 103"/>
                <a:gd name="T35" fmla="*/ 76 h 166"/>
                <a:gd name="T36" fmla="*/ 51 w 103"/>
                <a:gd name="T37" fmla="*/ 81 h 166"/>
                <a:gd name="T38" fmla="*/ 46 w 103"/>
                <a:gd name="T39" fmla="*/ 82 h 166"/>
                <a:gd name="T40" fmla="*/ 44 w 103"/>
                <a:gd name="T41" fmla="*/ 76 h 166"/>
                <a:gd name="T42" fmla="*/ 41 w 103"/>
                <a:gd name="T43" fmla="*/ 71 h 166"/>
                <a:gd name="T44" fmla="*/ 38 w 103"/>
                <a:gd name="T45" fmla="*/ 66 h 166"/>
                <a:gd name="T46" fmla="*/ 35 w 103"/>
                <a:gd name="T47" fmla="*/ 61 h 166"/>
                <a:gd name="T48" fmla="*/ 31 w 103"/>
                <a:gd name="T49" fmla="*/ 55 h 166"/>
                <a:gd name="T50" fmla="*/ 29 w 103"/>
                <a:gd name="T51" fmla="*/ 51 h 166"/>
                <a:gd name="T52" fmla="*/ 26 w 103"/>
                <a:gd name="T53" fmla="*/ 45 h 166"/>
                <a:gd name="T54" fmla="*/ 24 w 103"/>
                <a:gd name="T55" fmla="*/ 41 h 166"/>
                <a:gd name="T56" fmla="*/ 21 w 103"/>
                <a:gd name="T57" fmla="*/ 36 h 166"/>
                <a:gd name="T58" fmla="*/ 17 w 103"/>
                <a:gd name="T59" fmla="*/ 32 h 166"/>
                <a:gd name="T60" fmla="*/ 14 w 103"/>
                <a:gd name="T61" fmla="*/ 26 h 166"/>
                <a:gd name="T62" fmla="*/ 12 w 103"/>
                <a:gd name="T63" fmla="*/ 22 h 166"/>
                <a:gd name="T64" fmla="*/ 8 w 103"/>
                <a:gd name="T65" fmla="*/ 16 h 166"/>
                <a:gd name="T66" fmla="*/ 6 w 103"/>
                <a:gd name="T67" fmla="*/ 11 h 166"/>
                <a:gd name="T68" fmla="*/ 3 w 103"/>
                <a:gd name="T69" fmla="*/ 7 h 166"/>
                <a:gd name="T70" fmla="*/ 0 w 103"/>
                <a:gd name="T71" fmla="*/ 2 h 166"/>
                <a:gd name="T72" fmla="*/ 3 w 103"/>
                <a:gd name="T73" fmla="*/ 1 h 166"/>
                <a:gd name="T74" fmla="*/ 5 w 103"/>
                <a:gd name="T75" fmla="*/ 0 h 166"/>
                <a:gd name="T76" fmla="*/ 5 w 103"/>
                <a:gd name="T77" fmla="*/ 0 h 1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66">
                  <a:moveTo>
                    <a:pt x="10" y="0"/>
                  </a:moveTo>
                  <a:lnTo>
                    <a:pt x="10" y="2"/>
                  </a:lnTo>
                  <a:lnTo>
                    <a:pt x="14" y="8"/>
                  </a:lnTo>
                  <a:lnTo>
                    <a:pt x="17" y="15"/>
                  </a:lnTo>
                  <a:lnTo>
                    <a:pt x="25" y="25"/>
                  </a:lnTo>
                  <a:lnTo>
                    <a:pt x="29" y="34"/>
                  </a:lnTo>
                  <a:lnTo>
                    <a:pt x="36" y="46"/>
                  </a:lnTo>
                  <a:lnTo>
                    <a:pt x="40" y="52"/>
                  </a:lnTo>
                  <a:lnTo>
                    <a:pt x="44" y="57"/>
                  </a:lnTo>
                  <a:lnTo>
                    <a:pt x="48" y="65"/>
                  </a:lnTo>
                  <a:lnTo>
                    <a:pt x="52" y="72"/>
                  </a:lnTo>
                  <a:lnTo>
                    <a:pt x="59" y="86"/>
                  </a:lnTo>
                  <a:lnTo>
                    <a:pt x="67" y="97"/>
                  </a:lnTo>
                  <a:lnTo>
                    <a:pt x="72" y="110"/>
                  </a:lnTo>
                  <a:lnTo>
                    <a:pt x="80" y="124"/>
                  </a:lnTo>
                  <a:lnTo>
                    <a:pt x="88" y="135"/>
                  </a:lnTo>
                  <a:lnTo>
                    <a:pt x="93" y="145"/>
                  </a:lnTo>
                  <a:lnTo>
                    <a:pt x="97" y="154"/>
                  </a:lnTo>
                  <a:lnTo>
                    <a:pt x="103" y="164"/>
                  </a:lnTo>
                  <a:lnTo>
                    <a:pt x="93" y="166"/>
                  </a:lnTo>
                  <a:lnTo>
                    <a:pt x="88" y="154"/>
                  </a:lnTo>
                  <a:lnTo>
                    <a:pt x="82" y="143"/>
                  </a:lnTo>
                  <a:lnTo>
                    <a:pt x="76" y="133"/>
                  </a:lnTo>
                  <a:lnTo>
                    <a:pt x="71" y="124"/>
                  </a:lnTo>
                  <a:lnTo>
                    <a:pt x="63" y="112"/>
                  </a:lnTo>
                  <a:lnTo>
                    <a:pt x="59" y="103"/>
                  </a:lnTo>
                  <a:lnTo>
                    <a:pt x="52" y="91"/>
                  </a:lnTo>
                  <a:lnTo>
                    <a:pt x="48" y="84"/>
                  </a:lnTo>
                  <a:lnTo>
                    <a:pt x="42" y="72"/>
                  </a:lnTo>
                  <a:lnTo>
                    <a:pt x="34" y="65"/>
                  </a:lnTo>
                  <a:lnTo>
                    <a:pt x="29" y="53"/>
                  </a:lnTo>
                  <a:lnTo>
                    <a:pt x="25" y="44"/>
                  </a:lnTo>
                  <a:lnTo>
                    <a:pt x="17" y="33"/>
                  </a:lnTo>
                  <a:lnTo>
                    <a:pt x="12" y="23"/>
                  </a:lnTo>
                  <a:lnTo>
                    <a:pt x="6" y="14"/>
                  </a:ln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2" name="Freeform 118"/>
            <p:cNvSpPr>
              <a:spLocks/>
            </p:cNvSpPr>
            <p:nvPr/>
          </p:nvSpPr>
          <p:spPr bwMode="auto">
            <a:xfrm>
              <a:off x="888" y="3802"/>
              <a:ext cx="51" cy="82"/>
            </a:xfrm>
            <a:custGeom>
              <a:avLst/>
              <a:gdLst>
                <a:gd name="T0" fmla="*/ 4 w 103"/>
                <a:gd name="T1" fmla="*/ 0 h 166"/>
                <a:gd name="T2" fmla="*/ 4 w 103"/>
                <a:gd name="T3" fmla="*/ 1 h 166"/>
                <a:gd name="T4" fmla="*/ 6 w 103"/>
                <a:gd name="T5" fmla="*/ 4 h 166"/>
                <a:gd name="T6" fmla="*/ 7 w 103"/>
                <a:gd name="T7" fmla="*/ 7 h 166"/>
                <a:gd name="T8" fmla="*/ 11 w 103"/>
                <a:gd name="T9" fmla="*/ 12 h 166"/>
                <a:gd name="T10" fmla="*/ 13 w 103"/>
                <a:gd name="T11" fmla="*/ 17 h 166"/>
                <a:gd name="T12" fmla="*/ 17 w 103"/>
                <a:gd name="T13" fmla="*/ 23 h 166"/>
                <a:gd name="T14" fmla="*/ 19 w 103"/>
                <a:gd name="T15" fmla="*/ 26 h 166"/>
                <a:gd name="T16" fmla="*/ 21 w 103"/>
                <a:gd name="T17" fmla="*/ 28 h 166"/>
                <a:gd name="T18" fmla="*/ 23 w 103"/>
                <a:gd name="T19" fmla="*/ 32 h 166"/>
                <a:gd name="T20" fmla="*/ 25 w 103"/>
                <a:gd name="T21" fmla="*/ 36 h 166"/>
                <a:gd name="T22" fmla="*/ 28 w 103"/>
                <a:gd name="T23" fmla="*/ 42 h 166"/>
                <a:gd name="T24" fmla="*/ 32 w 103"/>
                <a:gd name="T25" fmla="*/ 49 h 166"/>
                <a:gd name="T26" fmla="*/ 36 w 103"/>
                <a:gd name="T27" fmla="*/ 54 h 166"/>
                <a:gd name="T28" fmla="*/ 40 w 103"/>
                <a:gd name="T29" fmla="*/ 61 h 166"/>
                <a:gd name="T30" fmla="*/ 43 w 103"/>
                <a:gd name="T31" fmla="*/ 67 h 166"/>
                <a:gd name="T32" fmla="*/ 46 w 103"/>
                <a:gd name="T33" fmla="*/ 72 h 166"/>
                <a:gd name="T34" fmla="*/ 48 w 103"/>
                <a:gd name="T35" fmla="*/ 76 h 166"/>
                <a:gd name="T36" fmla="*/ 51 w 103"/>
                <a:gd name="T37" fmla="*/ 81 h 166"/>
                <a:gd name="T38" fmla="*/ 46 w 103"/>
                <a:gd name="T39" fmla="*/ 82 h 166"/>
                <a:gd name="T40" fmla="*/ 43 w 103"/>
                <a:gd name="T41" fmla="*/ 76 h 166"/>
                <a:gd name="T42" fmla="*/ 41 w 103"/>
                <a:gd name="T43" fmla="*/ 71 h 166"/>
                <a:gd name="T44" fmla="*/ 37 w 103"/>
                <a:gd name="T45" fmla="*/ 66 h 166"/>
                <a:gd name="T46" fmla="*/ 34 w 103"/>
                <a:gd name="T47" fmla="*/ 61 h 166"/>
                <a:gd name="T48" fmla="*/ 31 w 103"/>
                <a:gd name="T49" fmla="*/ 56 h 166"/>
                <a:gd name="T50" fmla="*/ 28 w 103"/>
                <a:gd name="T51" fmla="*/ 51 h 166"/>
                <a:gd name="T52" fmla="*/ 25 w 103"/>
                <a:gd name="T53" fmla="*/ 46 h 166"/>
                <a:gd name="T54" fmla="*/ 24 w 103"/>
                <a:gd name="T55" fmla="*/ 42 h 166"/>
                <a:gd name="T56" fmla="*/ 20 w 103"/>
                <a:gd name="T57" fmla="*/ 37 h 166"/>
                <a:gd name="T58" fmla="*/ 17 w 103"/>
                <a:gd name="T59" fmla="*/ 32 h 166"/>
                <a:gd name="T60" fmla="*/ 14 w 103"/>
                <a:gd name="T61" fmla="*/ 26 h 166"/>
                <a:gd name="T62" fmla="*/ 11 w 103"/>
                <a:gd name="T63" fmla="*/ 22 h 166"/>
                <a:gd name="T64" fmla="*/ 8 w 103"/>
                <a:gd name="T65" fmla="*/ 16 h 166"/>
                <a:gd name="T66" fmla="*/ 6 w 103"/>
                <a:gd name="T67" fmla="*/ 11 h 166"/>
                <a:gd name="T68" fmla="*/ 2 w 103"/>
                <a:gd name="T69" fmla="*/ 7 h 166"/>
                <a:gd name="T70" fmla="*/ 0 w 103"/>
                <a:gd name="T71" fmla="*/ 2 h 166"/>
                <a:gd name="T72" fmla="*/ 2 w 103"/>
                <a:gd name="T73" fmla="*/ 1 h 166"/>
                <a:gd name="T74" fmla="*/ 4 w 103"/>
                <a:gd name="T75" fmla="*/ 0 h 166"/>
                <a:gd name="T76" fmla="*/ 4 w 103"/>
                <a:gd name="T77" fmla="*/ 0 h 1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66">
                  <a:moveTo>
                    <a:pt x="8" y="0"/>
                  </a:moveTo>
                  <a:lnTo>
                    <a:pt x="8" y="2"/>
                  </a:lnTo>
                  <a:lnTo>
                    <a:pt x="12" y="8"/>
                  </a:lnTo>
                  <a:lnTo>
                    <a:pt x="15" y="15"/>
                  </a:lnTo>
                  <a:lnTo>
                    <a:pt x="23" y="25"/>
                  </a:lnTo>
                  <a:lnTo>
                    <a:pt x="27" y="34"/>
                  </a:lnTo>
                  <a:lnTo>
                    <a:pt x="34" y="46"/>
                  </a:lnTo>
                  <a:lnTo>
                    <a:pt x="38" y="52"/>
                  </a:lnTo>
                  <a:lnTo>
                    <a:pt x="42" y="57"/>
                  </a:lnTo>
                  <a:lnTo>
                    <a:pt x="46" y="65"/>
                  </a:lnTo>
                  <a:lnTo>
                    <a:pt x="50" y="72"/>
                  </a:lnTo>
                  <a:lnTo>
                    <a:pt x="57" y="86"/>
                  </a:lnTo>
                  <a:lnTo>
                    <a:pt x="65" y="99"/>
                  </a:lnTo>
                  <a:lnTo>
                    <a:pt x="72" y="110"/>
                  </a:lnTo>
                  <a:lnTo>
                    <a:pt x="80" y="124"/>
                  </a:lnTo>
                  <a:lnTo>
                    <a:pt x="86" y="135"/>
                  </a:lnTo>
                  <a:lnTo>
                    <a:pt x="93" y="145"/>
                  </a:lnTo>
                  <a:lnTo>
                    <a:pt x="97" y="154"/>
                  </a:lnTo>
                  <a:lnTo>
                    <a:pt x="103" y="164"/>
                  </a:lnTo>
                  <a:lnTo>
                    <a:pt x="93" y="166"/>
                  </a:lnTo>
                  <a:lnTo>
                    <a:pt x="86" y="154"/>
                  </a:lnTo>
                  <a:lnTo>
                    <a:pt x="82" y="143"/>
                  </a:lnTo>
                  <a:lnTo>
                    <a:pt x="74" y="133"/>
                  </a:lnTo>
                  <a:lnTo>
                    <a:pt x="69" y="124"/>
                  </a:lnTo>
                  <a:lnTo>
                    <a:pt x="63" y="114"/>
                  </a:lnTo>
                  <a:lnTo>
                    <a:pt x="57" y="103"/>
                  </a:lnTo>
                  <a:lnTo>
                    <a:pt x="51" y="93"/>
                  </a:lnTo>
                  <a:lnTo>
                    <a:pt x="48" y="86"/>
                  </a:lnTo>
                  <a:lnTo>
                    <a:pt x="40" y="74"/>
                  </a:lnTo>
                  <a:lnTo>
                    <a:pt x="34" y="65"/>
                  </a:lnTo>
                  <a:lnTo>
                    <a:pt x="29" y="53"/>
                  </a:lnTo>
                  <a:lnTo>
                    <a:pt x="23" y="44"/>
                  </a:lnTo>
                  <a:lnTo>
                    <a:pt x="17" y="33"/>
                  </a:lnTo>
                  <a:lnTo>
                    <a:pt x="12" y="23"/>
                  </a:lnTo>
                  <a:lnTo>
                    <a:pt x="4" y="14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3" name="Freeform 119"/>
            <p:cNvSpPr>
              <a:spLocks/>
            </p:cNvSpPr>
            <p:nvPr/>
          </p:nvSpPr>
          <p:spPr bwMode="auto">
            <a:xfrm>
              <a:off x="864" y="3802"/>
              <a:ext cx="50" cy="81"/>
            </a:xfrm>
            <a:custGeom>
              <a:avLst/>
              <a:gdLst>
                <a:gd name="T0" fmla="*/ 4 w 100"/>
                <a:gd name="T1" fmla="*/ 0 h 164"/>
                <a:gd name="T2" fmla="*/ 4 w 100"/>
                <a:gd name="T3" fmla="*/ 0 h 164"/>
                <a:gd name="T4" fmla="*/ 6 w 100"/>
                <a:gd name="T5" fmla="*/ 3 h 164"/>
                <a:gd name="T6" fmla="*/ 8 w 100"/>
                <a:gd name="T7" fmla="*/ 7 h 164"/>
                <a:gd name="T8" fmla="*/ 11 w 100"/>
                <a:gd name="T9" fmla="*/ 11 h 164"/>
                <a:gd name="T10" fmla="*/ 13 w 100"/>
                <a:gd name="T11" fmla="*/ 16 h 164"/>
                <a:gd name="T12" fmla="*/ 17 w 100"/>
                <a:gd name="T13" fmla="*/ 22 h 164"/>
                <a:gd name="T14" fmla="*/ 19 w 100"/>
                <a:gd name="T15" fmla="*/ 25 h 164"/>
                <a:gd name="T16" fmla="*/ 21 w 100"/>
                <a:gd name="T17" fmla="*/ 28 h 164"/>
                <a:gd name="T18" fmla="*/ 23 w 100"/>
                <a:gd name="T19" fmla="*/ 32 h 164"/>
                <a:gd name="T20" fmla="*/ 25 w 100"/>
                <a:gd name="T21" fmla="*/ 35 h 164"/>
                <a:gd name="T22" fmla="*/ 29 w 100"/>
                <a:gd name="T23" fmla="*/ 41 h 164"/>
                <a:gd name="T24" fmla="*/ 32 w 100"/>
                <a:gd name="T25" fmla="*/ 48 h 164"/>
                <a:gd name="T26" fmla="*/ 36 w 100"/>
                <a:gd name="T27" fmla="*/ 54 h 164"/>
                <a:gd name="T28" fmla="*/ 40 w 100"/>
                <a:gd name="T29" fmla="*/ 61 h 164"/>
                <a:gd name="T30" fmla="*/ 43 w 100"/>
                <a:gd name="T31" fmla="*/ 66 h 164"/>
                <a:gd name="T32" fmla="*/ 46 w 100"/>
                <a:gd name="T33" fmla="*/ 72 h 164"/>
                <a:gd name="T34" fmla="*/ 49 w 100"/>
                <a:gd name="T35" fmla="*/ 75 h 164"/>
                <a:gd name="T36" fmla="*/ 50 w 100"/>
                <a:gd name="T37" fmla="*/ 80 h 164"/>
                <a:gd name="T38" fmla="*/ 47 w 100"/>
                <a:gd name="T39" fmla="*/ 81 h 164"/>
                <a:gd name="T40" fmla="*/ 43 w 100"/>
                <a:gd name="T41" fmla="*/ 75 h 164"/>
                <a:gd name="T42" fmla="*/ 40 w 100"/>
                <a:gd name="T43" fmla="*/ 71 h 164"/>
                <a:gd name="T44" fmla="*/ 37 w 100"/>
                <a:gd name="T45" fmla="*/ 65 h 164"/>
                <a:gd name="T46" fmla="*/ 34 w 100"/>
                <a:gd name="T47" fmla="*/ 60 h 164"/>
                <a:gd name="T48" fmla="*/ 31 w 100"/>
                <a:gd name="T49" fmla="*/ 54 h 164"/>
                <a:gd name="T50" fmla="*/ 29 w 100"/>
                <a:gd name="T51" fmla="*/ 50 h 164"/>
                <a:gd name="T52" fmla="*/ 26 w 100"/>
                <a:gd name="T53" fmla="*/ 45 h 164"/>
                <a:gd name="T54" fmla="*/ 23 w 100"/>
                <a:gd name="T55" fmla="*/ 41 h 164"/>
                <a:gd name="T56" fmla="*/ 19 w 100"/>
                <a:gd name="T57" fmla="*/ 35 h 164"/>
                <a:gd name="T58" fmla="*/ 17 w 100"/>
                <a:gd name="T59" fmla="*/ 31 h 164"/>
                <a:gd name="T60" fmla="*/ 14 w 100"/>
                <a:gd name="T61" fmla="*/ 26 h 164"/>
                <a:gd name="T62" fmla="*/ 11 w 100"/>
                <a:gd name="T63" fmla="*/ 22 h 164"/>
                <a:gd name="T64" fmla="*/ 8 w 100"/>
                <a:gd name="T65" fmla="*/ 16 h 164"/>
                <a:gd name="T66" fmla="*/ 5 w 100"/>
                <a:gd name="T67" fmla="*/ 10 h 164"/>
                <a:gd name="T68" fmla="*/ 2 w 100"/>
                <a:gd name="T69" fmla="*/ 6 h 164"/>
                <a:gd name="T70" fmla="*/ 0 w 100"/>
                <a:gd name="T71" fmla="*/ 1 h 164"/>
                <a:gd name="T72" fmla="*/ 2 w 100"/>
                <a:gd name="T73" fmla="*/ 0 h 164"/>
                <a:gd name="T74" fmla="*/ 4 w 100"/>
                <a:gd name="T75" fmla="*/ 0 h 164"/>
                <a:gd name="T76" fmla="*/ 4 w 100"/>
                <a:gd name="T77" fmla="*/ 0 h 1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0" h="164">
                  <a:moveTo>
                    <a:pt x="7" y="0"/>
                  </a:moveTo>
                  <a:lnTo>
                    <a:pt x="7" y="0"/>
                  </a:lnTo>
                  <a:lnTo>
                    <a:pt x="11" y="6"/>
                  </a:lnTo>
                  <a:lnTo>
                    <a:pt x="15" y="14"/>
                  </a:lnTo>
                  <a:lnTo>
                    <a:pt x="21" y="23"/>
                  </a:lnTo>
                  <a:lnTo>
                    <a:pt x="26" y="33"/>
                  </a:lnTo>
                  <a:lnTo>
                    <a:pt x="34" y="44"/>
                  </a:lnTo>
                  <a:lnTo>
                    <a:pt x="38" y="50"/>
                  </a:lnTo>
                  <a:lnTo>
                    <a:pt x="41" y="57"/>
                  </a:lnTo>
                  <a:lnTo>
                    <a:pt x="45" y="65"/>
                  </a:lnTo>
                  <a:lnTo>
                    <a:pt x="49" y="71"/>
                  </a:lnTo>
                  <a:lnTo>
                    <a:pt x="57" y="84"/>
                  </a:lnTo>
                  <a:lnTo>
                    <a:pt x="64" y="97"/>
                  </a:lnTo>
                  <a:lnTo>
                    <a:pt x="72" y="110"/>
                  </a:lnTo>
                  <a:lnTo>
                    <a:pt x="79" y="124"/>
                  </a:lnTo>
                  <a:lnTo>
                    <a:pt x="85" y="133"/>
                  </a:lnTo>
                  <a:lnTo>
                    <a:pt x="91" y="145"/>
                  </a:lnTo>
                  <a:lnTo>
                    <a:pt x="97" y="152"/>
                  </a:lnTo>
                  <a:lnTo>
                    <a:pt x="100" y="162"/>
                  </a:lnTo>
                  <a:lnTo>
                    <a:pt x="93" y="164"/>
                  </a:lnTo>
                  <a:lnTo>
                    <a:pt x="85" y="152"/>
                  </a:lnTo>
                  <a:lnTo>
                    <a:pt x="79" y="143"/>
                  </a:lnTo>
                  <a:lnTo>
                    <a:pt x="74" y="131"/>
                  </a:lnTo>
                  <a:lnTo>
                    <a:pt x="68" y="122"/>
                  </a:lnTo>
                  <a:lnTo>
                    <a:pt x="62" y="110"/>
                  </a:lnTo>
                  <a:lnTo>
                    <a:pt x="57" y="101"/>
                  </a:lnTo>
                  <a:lnTo>
                    <a:pt x="51" y="91"/>
                  </a:lnTo>
                  <a:lnTo>
                    <a:pt x="45" y="82"/>
                  </a:lnTo>
                  <a:lnTo>
                    <a:pt x="38" y="71"/>
                  </a:lnTo>
                  <a:lnTo>
                    <a:pt x="34" y="63"/>
                  </a:lnTo>
                  <a:lnTo>
                    <a:pt x="28" y="52"/>
                  </a:lnTo>
                  <a:lnTo>
                    <a:pt x="22" y="44"/>
                  </a:lnTo>
                  <a:lnTo>
                    <a:pt x="15" y="33"/>
                  </a:lnTo>
                  <a:lnTo>
                    <a:pt x="9" y="21"/>
                  </a:lnTo>
                  <a:lnTo>
                    <a:pt x="3" y="12"/>
                  </a:lnTo>
                  <a:lnTo>
                    <a:pt x="0" y="2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4" name="Freeform 120"/>
            <p:cNvSpPr>
              <a:spLocks/>
            </p:cNvSpPr>
            <p:nvPr/>
          </p:nvSpPr>
          <p:spPr bwMode="auto">
            <a:xfrm>
              <a:off x="845" y="3798"/>
              <a:ext cx="51" cy="82"/>
            </a:xfrm>
            <a:custGeom>
              <a:avLst/>
              <a:gdLst>
                <a:gd name="T0" fmla="*/ 5 w 102"/>
                <a:gd name="T1" fmla="*/ 0 h 163"/>
                <a:gd name="T2" fmla="*/ 5 w 102"/>
                <a:gd name="T3" fmla="*/ 1 h 163"/>
                <a:gd name="T4" fmla="*/ 7 w 102"/>
                <a:gd name="T5" fmla="*/ 4 h 163"/>
                <a:gd name="T6" fmla="*/ 9 w 102"/>
                <a:gd name="T7" fmla="*/ 7 h 163"/>
                <a:gd name="T8" fmla="*/ 11 w 102"/>
                <a:gd name="T9" fmla="*/ 11 h 163"/>
                <a:gd name="T10" fmla="*/ 13 w 102"/>
                <a:gd name="T11" fmla="*/ 16 h 163"/>
                <a:gd name="T12" fmla="*/ 17 w 102"/>
                <a:gd name="T13" fmla="*/ 23 h 163"/>
                <a:gd name="T14" fmla="*/ 21 w 102"/>
                <a:gd name="T15" fmla="*/ 29 h 163"/>
                <a:gd name="T16" fmla="*/ 25 w 102"/>
                <a:gd name="T17" fmla="*/ 36 h 163"/>
                <a:gd name="T18" fmla="*/ 29 w 102"/>
                <a:gd name="T19" fmla="*/ 42 h 163"/>
                <a:gd name="T20" fmla="*/ 32 w 102"/>
                <a:gd name="T21" fmla="*/ 49 h 163"/>
                <a:gd name="T22" fmla="*/ 36 w 102"/>
                <a:gd name="T23" fmla="*/ 55 h 163"/>
                <a:gd name="T24" fmla="*/ 40 w 102"/>
                <a:gd name="T25" fmla="*/ 62 h 163"/>
                <a:gd name="T26" fmla="*/ 43 w 102"/>
                <a:gd name="T27" fmla="*/ 67 h 163"/>
                <a:gd name="T28" fmla="*/ 47 w 102"/>
                <a:gd name="T29" fmla="*/ 72 h 163"/>
                <a:gd name="T30" fmla="*/ 49 w 102"/>
                <a:gd name="T31" fmla="*/ 76 h 163"/>
                <a:gd name="T32" fmla="*/ 51 w 102"/>
                <a:gd name="T33" fmla="*/ 81 h 163"/>
                <a:gd name="T34" fmla="*/ 47 w 102"/>
                <a:gd name="T35" fmla="*/ 82 h 163"/>
                <a:gd name="T36" fmla="*/ 43 w 102"/>
                <a:gd name="T37" fmla="*/ 76 h 163"/>
                <a:gd name="T38" fmla="*/ 40 w 102"/>
                <a:gd name="T39" fmla="*/ 71 h 163"/>
                <a:gd name="T40" fmla="*/ 37 w 102"/>
                <a:gd name="T41" fmla="*/ 66 h 163"/>
                <a:gd name="T42" fmla="*/ 34 w 102"/>
                <a:gd name="T43" fmla="*/ 61 h 163"/>
                <a:gd name="T44" fmla="*/ 31 w 102"/>
                <a:gd name="T45" fmla="*/ 56 h 163"/>
                <a:gd name="T46" fmla="*/ 29 w 102"/>
                <a:gd name="T47" fmla="*/ 51 h 163"/>
                <a:gd name="T48" fmla="*/ 26 w 102"/>
                <a:gd name="T49" fmla="*/ 47 h 163"/>
                <a:gd name="T50" fmla="*/ 23 w 102"/>
                <a:gd name="T51" fmla="*/ 42 h 163"/>
                <a:gd name="T52" fmla="*/ 20 w 102"/>
                <a:gd name="T53" fmla="*/ 36 h 163"/>
                <a:gd name="T54" fmla="*/ 17 w 102"/>
                <a:gd name="T55" fmla="*/ 31 h 163"/>
                <a:gd name="T56" fmla="*/ 13 w 102"/>
                <a:gd name="T57" fmla="*/ 27 h 163"/>
                <a:gd name="T58" fmla="*/ 11 w 102"/>
                <a:gd name="T59" fmla="*/ 22 h 163"/>
                <a:gd name="T60" fmla="*/ 9 w 102"/>
                <a:gd name="T61" fmla="*/ 16 h 163"/>
                <a:gd name="T62" fmla="*/ 6 w 102"/>
                <a:gd name="T63" fmla="*/ 11 h 163"/>
                <a:gd name="T64" fmla="*/ 3 w 102"/>
                <a:gd name="T65" fmla="*/ 6 h 163"/>
                <a:gd name="T66" fmla="*/ 0 w 102"/>
                <a:gd name="T67" fmla="*/ 1 h 163"/>
                <a:gd name="T68" fmla="*/ 2 w 102"/>
                <a:gd name="T69" fmla="*/ 1 h 163"/>
                <a:gd name="T70" fmla="*/ 5 w 102"/>
                <a:gd name="T71" fmla="*/ 0 h 163"/>
                <a:gd name="T72" fmla="*/ 5 w 102"/>
                <a:gd name="T73" fmla="*/ 0 h 1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63">
                  <a:moveTo>
                    <a:pt x="9" y="0"/>
                  </a:moveTo>
                  <a:lnTo>
                    <a:pt x="9" y="2"/>
                  </a:lnTo>
                  <a:lnTo>
                    <a:pt x="13" y="7"/>
                  </a:lnTo>
                  <a:lnTo>
                    <a:pt x="17" y="13"/>
                  </a:lnTo>
                  <a:lnTo>
                    <a:pt x="22" y="22"/>
                  </a:lnTo>
                  <a:lnTo>
                    <a:pt x="26" y="32"/>
                  </a:lnTo>
                  <a:lnTo>
                    <a:pt x="34" y="45"/>
                  </a:lnTo>
                  <a:lnTo>
                    <a:pt x="41" y="57"/>
                  </a:lnTo>
                  <a:lnTo>
                    <a:pt x="49" y="72"/>
                  </a:lnTo>
                  <a:lnTo>
                    <a:pt x="57" y="83"/>
                  </a:lnTo>
                  <a:lnTo>
                    <a:pt x="64" y="97"/>
                  </a:lnTo>
                  <a:lnTo>
                    <a:pt x="72" y="110"/>
                  </a:lnTo>
                  <a:lnTo>
                    <a:pt x="79" y="123"/>
                  </a:lnTo>
                  <a:lnTo>
                    <a:pt x="85" y="133"/>
                  </a:lnTo>
                  <a:lnTo>
                    <a:pt x="93" y="144"/>
                  </a:lnTo>
                  <a:lnTo>
                    <a:pt x="97" y="152"/>
                  </a:lnTo>
                  <a:lnTo>
                    <a:pt x="102" y="161"/>
                  </a:lnTo>
                  <a:lnTo>
                    <a:pt x="93" y="163"/>
                  </a:lnTo>
                  <a:lnTo>
                    <a:pt x="85" y="152"/>
                  </a:lnTo>
                  <a:lnTo>
                    <a:pt x="79" y="142"/>
                  </a:lnTo>
                  <a:lnTo>
                    <a:pt x="74" y="131"/>
                  </a:lnTo>
                  <a:lnTo>
                    <a:pt x="68" y="121"/>
                  </a:lnTo>
                  <a:lnTo>
                    <a:pt x="62" y="112"/>
                  </a:lnTo>
                  <a:lnTo>
                    <a:pt x="57" y="102"/>
                  </a:lnTo>
                  <a:lnTo>
                    <a:pt x="51" y="93"/>
                  </a:lnTo>
                  <a:lnTo>
                    <a:pt x="45" y="83"/>
                  </a:lnTo>
                  <a:lnTo>
                    <a:pt x="40" y="72"/>
                  </a:lnTo>
                  <a:lnTo>
                    <a:pt x="34" y="62"/>
                  </a:lnTo>
                  <a:lnTo>
                    <a:pt x="26" y="53"/>
                  </a:lnTo>
                  <a:lnTo>
                    <a:pt x="22" y="43"/>
                  </a:lnTo>
                  <a:lnTo>
                    <a:pt x="17" y="32"/>
                  </a:lnTo>
                  <a:lnTo>
                    <a:pt x="11" y="22"/>
                  </a:lnTo>
                  <a:lnTo>
                    <a:pt x="5" y="11"/>
                  </a:lnTo>
                  <a:lnTo>
                    <a:pt x="0" y="2"/>
                  </a:lnTo>
                  <a:lnTo>
                    <a:pt x="3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5" name="Freeform 121"/>
            <p:cNvSpPr>
              <a:spLocks/>
            </p:cNvSpPr>
            <p:nvPr/>
          </p:nvSpPr>
          <p:spPr bwMode="auto">
            <a:xfrm>
              <a:off x="829" y="3792"/>
              <a:ext cx="50" cy="82"/>
            </a:xfrm>
            <a:custGeom>
              <a:avLst/>
              <a:gdLst>
                <a:gd name="T0" fmla="*/ 4 w 101"/>
                <a:gd name="T1" fmla="*/ 0 h 164"/>
                <a:gd name="T2" fmla="*/ 4 w 101"/>
                <a:gd name="T3" fmla="*/ 1 h 164"/>
                <a:gd name="T4" fmla="*/ 5 w 101"/>
                <a:gd name="T5" fmla="*/ 3 h 164"/>
                <a:gd name="T6" fmla="*/ 7 w 101"/>
                <a:gd name="T7" fmla="*/ 7 h 164"/>
                <a:gd name="T8" fmla="*/ 10 w 101"/>
                <a:gd name="T9" fmla="*/ 12 h 164"/>
                <a:gd name="T10" fmla="*/ 13 w 101"/>
                <a:gd name="T11" fmla="*/ 17 h 164"/>
                <a:gd name="T12" fmla="*/ 17 w 101"/>
                <a:gd name="T13" fmla="*/ 22 h 164"/>
                <a:gd name="T14" fmla="*/ 19 w 101"/>
                <a:gd name="T15" fmla="*/ 26 h 164"/>
                <a:gd name="T16" fmla="*/ 21 w 101"/>
                <a:gd name="T17" fmla="*/ 29 h 164"/>
                <a:gd name="T18" fmla="*/ 23 w 101"/>
                <a:gd name="T19" fmla="*/ 33 h 164"/>
                <a:gd name="T20" fmla="*/ 25 w 101"/>
                <a:gd name="T21" fmla="*/ 36 h 164"/>
                <a:gd name="T22" fmla="*/ 27 w 101"/>
                <a:gd name="T23" fmla="*/ 42 h 164"/>
                <a:gd name="T24" fmla="*/ 31 w 101"/>
                <a:gd name="T25" fmla="*/ 49 h 164"/>
                <a:gd name="T26" fmla="*/ 35 w 101"/>
                <a:gd name="T27" fmla="*/ 55 h 164"/>
                <a:gd name="T28" fmla="*/ 40 w 101"/>
                <a:gd name="T29" fmla="*/ 62 h 164"/>
                <a:gd name="T30" fmla="*/ 43 w 101"/>
                <a:gd name="T31" fmla="*/ 67 h 164"/>
                <a:gd name="T32" fmla="*/ 46 w 101"/>
                <a:gd name="T33" fmla="*/ 73 h 164"/>
                <a:gd name="T34" fmla="*/ 48 w 101"/>
                <a:gd name="T35" fmla="*/ 77 h 164"/>
                <a:gd name="T36" fmla="*/ 50 w 101"/>
                <a:gd name="T37" fmla="*/ 81 h 164"/>
                <a:gd name="T38" fmla="*/ 46 w 101"/>
                <a:gd name="T39" fmla="*/ 82 h 164"/>
                <a:gd name="T40" fmla="*/ 43 w 101"/>
                <a:gd name="T41" fmla="*/ 77 h 164"/>
                <a:gd name="T42" fmla="*/ 40 w 101"/>
                <a:gd name="T43" fmla="*/ 72 h 164"/>
                <a:gd name="T44" fmla="*/ 37 w 101"/>
                <a:gd name="T45" fmla="*/ 67 h 164"/>
                <a:gd name="T46" fmla="*/ 33 w 101"/>
                <a:gd name="T47" fmla="*/ 61 h 164"/>
                <a:gd name="T48" fmla="*/ 30 w 101"/>
                <a:gd name="T49" fmla="*/ 56 h 164"/>
                <a:gd name="T50" fmla="*/ 27 w 101"/>
                <a:gd name="T51" fmla="*/ 52 h 164"/>
                <a:gd name="T52" fmla="*/ 25 w 101"/>
                <a:gd name="T53" fmla="*/ 47 h 164"/>
                <a:gd name="T54" fmla="*/ 23 w 101"/>
                <a:gd name="T55" fmla="*/ 42 h 164"/>
                <a:gd name="T56" fmla="*/ 19 w 101"/>
                <a:gd name="T57" fmla="*/ 36 h 164"/>
                <a:gd name="T58" fmla="*/ 16 w 101"/>
                <a:gd name="T59" fmla="*/ 32 h 164"/>
                <a:gd name="T60" fmla="*/ 13 w 101"/>
                <a:gd name="T61" fmla="*/ 27 h 164"/>
                <a:gd name="T62" fmla="*/ 10 w 101"/>
                <a:gd name="T63" fmla="*/ 22 h 164"/>
                <a:gd name="T64" fmla="*/ 8 w 101"/>
                <a:gd name="T65" fmla="*/ 17 h 164"/>
                <a:gd name="T66" fmla="*/ 5 w 101"/>
                <a:gd name="T67" fmla="*/ 12 h 164"/>
                <a:gd name="T68" fmla="*/ 2 w 101"/>
                <a:gd name="T69" fmla="*/ 7 h 164"/>
                <a:gd name="T70" fmla="*/ 0 w 101"/>
                <a:gd name="T71" fmla="*/ 1 h 164"/>
                <a:gd name="T72" fmla="*/ 1 w 101"/>
                <a:gd name="T73" fmla="*/ 1 h 164"/>
                <a:gd name="T74" fmla="*/ 4 w 101"/>
                <a:gd name="T75" fmla="*/ 0 h 164"/>
                <a:gd name="T76" fmla="*/ 4 w 101"/>
                <a:gd name="T77" fmla="*/ 0 h 1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1" h="164">
                  <a:moveTo>
                    <a:pt x="8" y="0"/>
                  </a:moveTo>
                  <a:lnTo>
                    <a:pt x="8" y="2"/>
                  </a:lnTo>
                  <a:lnTo>
                    <a:pt x="10" y="6"/>
                  </a:lnTo>
                  <a:lnTo>
                    <a:pt x="14" y="14"/>
                  </a:lnTo>
                  <a:lnTo>
                    <a:pt x="21" y="23"/>
                  </a:lnTo>
                  <a:lnTo>
                    <a:pt x="27" y="34"/>
                  </a:lnTo>
                  <a:lnTo>
                    <a:pt x="35" y="44"/>
                  </a:lnTo>
                  <a:lnTo>
                    <a:pt x="38" y="52"/>
                  </a:lnTo>
                  <a:lnTo>
                    <a:pt x="42" y="57"/>
                  </a:lnTo>
                  <a:lnTo>
                    <a:pt x="46" y="65"/>
                  </a:lnTo>
                  <a:lnTo>
                    <a:pt x="50" y="72"/>
                  </a:lnTo>
                  <a:lnTo>
                    <a:pt x="55" y="84"/>
                  </a:lnTo>
                  <a:lnTo>
                    <a:pt x="63" y="97"/>
                  </a:lnTo>
                  <a:lnTo>
                    <a:pt x="71" y="110"/>
                  </a:lnTo>
                  <a:lnTo>
                    <a:pt x="80" y="124"/>
                  </a:lnTo>
                  <a:lnTo>
                    <a:pt x="86" y="133"/>
                  </a:lnTo>
                  <a:lnTo>
                    <a:pt x="92" y="145"/>
                  </a:lnTo>
                  <a:lnTo>
                    <a:pt x="97" y="154"/>
                  </a:lnTo>
                  <a:lnTo>
                    <a:pt x="101" y="162"/>
                  </a:lnTo>
                  <a:lnTo>
                    <a:pt x="93" y="164"/>
                  </a:lnTo>
                  <a:lnTo>
                    <a:pt x="86" y="154"/>
                  </a:lnTo>
                  <a:lnTo>
                    <a:pt x="80" y="143"/>
                  </a:lnTo>
                  <a:lnTo>
                    <a:pt x="74" y="133"/>
                  </a:lnTo>
                  <a:lnTo>
                    <a:pt x="67" y="122"/>
                  </a:lnTo>
                  <a:lnTo>
                    <a:pt x="61" y="112"/>
                  </a:lnTo>
                  <a:lnTo>
                    <a:pt x="55" y="103"/>
                  </a:lnTo>
                  <a:lnTo>
                    <a:pt x="50" y="93"/>
                  </a:lnTo>
                  <a:lnTo>
                    <a:pt x="46" y="84"/>
                  </a:lnTo>
                  <a:lnTo>
                    <a:pt x="38" y="72"/>
                  </a:lnTo>
                  <a:lnTo>
                    <a:pt x="33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3"/>
                  </a:lnTo>
                  <a:lnTo>
                    <a:pt x="10" y="23"/>
                  </a:lnTo>
                  <a:lnTo>
                    <a:pt x="4" y="14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6" name="Freeform 122"/>
            <p:cNvSpPr>
              <a:spLocks/>
            </p:cNvSpPr>
            <p:nvPr/>
          </p:nvSpPr>
          <p:spPr bwMode="auto">
            <a:xfrm>
              <a:off x="805" y="3783"/>
              <a:ext cx="51" cy="82"/>
            </a:xfrm>
            <a:custGeom>
              <a:avLst/>
              <a:gdLst>
                <a:gd name="T0" fmla="*/ 5 w 102"/>
                <a:gd name="T1" fmla="*/ 0 h 166"/>
                <a:gd name="T2" fmla="*/ 5 w 102"/>
                <a:gd name="T3" fmla="*/ 1 h 166"/>
                <a:gd name="T4" fmla="*/ 7 w 102"/>
                <a:gd name="T5" fmla="*/ 4 h 166"/>
                <a:gd name="T6" fmla="*/ 9 w 102"/>
                <a:gd name="T7" fmla="*/ 7 h 166"/>
                <a:gd name="T8" fmla="*/ 12 w 102"/>
                <a:gd name="T9" fmla="*/ 12 h 166"/>
                <a:gd name="T10" fmla="*/ 14 w 102"/>
                <a:gd name="T11" fmla="*/ 17 h 166"/>
                <a:gd name="T12" fmla="*/ 18 w 102"/>
                <a:gd name="T13" fmla="*/ 23 h 166"/>
                <a:gd name="T14" fmla="*/ 22 w 102"/>
                <a:gd name="T15" fmla="*/ 28 h 166"/>
                <a:gd name="T16" fmla="*/ 25 w 102"/>
                <a:gd name="T17" fmla="*/ 35 h 166"/>
                <a:gd name="T18" fmla="*/ 29 w 102"/>
                <a:gd name="T19" fmla="*/ 41 h 166"/>
                <a:gd name="T20" fmla="*/ 32 w 102"/>
                <a:gd name="T21" fmla="*/ 48 h 166"/>
                <a:gd name="T22" fmla="*/ 36 w 102"/>
                <a:gd name="T23" fmla="*/ 54 h 166"/>
                <a:gd name="T24" fmla="*/ 40 w 102"/>
                <a:gd name="T25" fmla="*/ 61 h 166"/>
                <a:gd name="T26" fmla="*/ 43 w 102"/>
                <a:gd name="T27" fmla="*/ 66 h 166"/>
                <a:gd name="T28" fmla="*/ 47 w 102"/>
                <a:gd name="T29" fmla="*/ 72 h 166"/>
                <a:gd name="T30" fmla="*/ 49 w 102"/>
                <a:gd name="T31" fmla="*/ 76 h 166"/>
                <a:gd name="T32" fmla="*/ 51 w 102"/>
                <a:gd name="T33" fmla="*/ 80 h 166"/>
                <a:gd name="T34" fmla="*/ 47 w 102"/>
                <a:gd name="T35" fmla="*/ 82 h 166"/>
                <a:gd name="T36" fmla="*/ 43 w 102"/>
                <a:gd name="T37" fmla="*/ 76 h 166"/>
                <a:gd name="T38" fmla="*/ 41 w 102"/>
                <a:gd name="T39" fmla="*/ 71 h 166"/>
                <a:gd name="T40" fmla="*/ 38 w 102"/>
                <a:gd name="T41" fmla="*/ 66 h 166"/>
                <a:gd name="T42" fmla="*/ 35 w 102"/>
                <a:gd name="T43" fmla="*/ 61 h 166"/>
                <a:gd name="T44" fmla="*/ 32 w 102"/>
                <a:gd name="T45" fmla="*/ 55 h 166"/>
                <a:gd name="T46" fmla="*/ 29 w 102"/>
                <a:gd name="T47" fmla="*/ 51 h 166"/>
                <a:gd name="T48" fmla="*/ 26 w 102"/>
                <a:gd name="T49" fmla="*/ 45 h 166"/>
                <a:gd name="T50" fmla="*/ 24 w 102"/>
                <a:gd name="T51" fmla="*/ 41 h 166"/>
                <a:gd name="T52" fmla="*/ 20 w 102"/>
                <a:gd name="T53" fmla="*/ 36 h 166"/>
                <a:gd name="T54" fmla="*/ 17 w 102"/>
                <a:gd name="T55" fmla="*/ 31 h 166"/>
                <a:gd name="T56" fmla="*/ 14 w 102"/>
                <a:gd name="T57" fmla="*/ 26 h 166"/>
                <a:gd name="T58" fmla="*/ 12 w 102"/>
                <a:gd name="T59" fmla="*/ 22 h 166"/>
                <a:gd name="T60" fmla="*/ 8 w 102"/>
                <a:gd name="T61" fmla="*/ 16 h 166"/>
                <a:gd name="T62" fmla="*/ 6 w 102"/>
                <a:gd name="T63" fmla="*/ 11 h 166"/>
                <a:gd name="T64" fmla="*/ 3 w 102"/>
                <a:gd name="T65" fmla="*/ 7 h 166"/>
                <a:gd name="T66" fmla="*/ 0 w 102"/>
                <a:gd name="T67" fmla="*/ 2 h 166"/>
                <a:gd name="T68" fmla="*/ 3 w 102"/>
                <a:gd name="T69" fmla="*/ 0 h 166"/>
                <a:gd name="T70" fmla="*/ 5 w 102"/>
                <a:gd name="T71" fmla="*/ 0 h 166"/>
                <a:gd name="T72" fmla="*/ 5 w 102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66">
                  <a:moveTo>
                    <a:pt x="9" y="0"/>
                  </a:moveTo>
                  <a:lnTo>
                    <a:pt x="9" y="2"/>
                  </a:lnTo>
                  <a:lnTo>
                    <a:pt x="13" y="8"/>
                  </a:lnTo>
                  <a:lnTo>
                    <a:pt x="17" y="14"/>
                  </a:lnTo>
                  <a:lnTo>
                    <a:pt x="23" y="25"/>
                  </a:lnTo>
                  <a:lnTo>
                    <a:pt x="28" y="34"/>
                  </a:lnTo>
                  <a:lnTo>
                    <a:pt x="36" y="46"/>
                  </a:lnTo>
                  <a:lnTo>
                    <a:pt x="44" y="57"/>
                  </a:lnTo>
                  <a:lnTo>
                    <a:pt x="49" y="71"/>
                  </a:lnTo>
                  <a:lnTo>
                    <a:pt x="57" y="84"/>
                  </a:lnTo>
                  <a:lnTo>
                    <a:pt x="64" y="97"/>
                  </a:lnTo>
                  <a:lnTo>
                    <a:pt x="72" y="109"/>
                  </a:lnTo>
                  <a:lnTo>
                    <a:pt x="80" y="124"/>
                  </a:lnTo>
                  <a:lnTo>
                    <a:pt x="85" y="133"/>
                  </a:lnTo>
                  <a:lnTo>
                    <a:pt x="93" y="145"/>
                  </a:lnTo>
                  <a:lnTo>
                    <a:pt x="97" y="154"/>
                  </a:lnTo>
                  <a:lnTo>
                    <a:pt x="102" y="162"/>
                  </a:lnTo>
                  <a:lnTo>
                    <a:pt x="93" y="166"/>
                  </a:lnTo>
                  <a:lnTo>
                    <a:pt x="85" y="154"/>
                  </a:lnTo>
                  <a:lnTo>
                    <a:pt x="82" y="143"/>
                  </a:lnTo>
                  <a:lnTo>
                    <a:pt x="76" y="133"/>
                  </a:lnTo>
                  <a:lnTo>
                    <a:pt x="70" y="124"/>
                  </a:lnTo>
                  <a:lnTo>
                    <a:pt x="63" y="112"/>
                  </a:lnTo>
                  <a:lnTo>
                    <a:pt x="57" y="103"/>
                  </a:lnTo>
                  <a:lnTo>
                    <a:pt x="51" y="91"/>
                  </a:lnTo>
                  <a:lnTo>
                    <a:pt x="47" y="84"/>
                  </a:lnTo>
                  <a:lnTo>
                    <a:pt x="40" y="72"/>
                  </a:lnTo>
                  <a:lnTo>
                    <a:pt x="34" y="63"/>
                  </a:lnTo>
                  <a:lnTo>
                    <a:pt x="28" y="53"/>
                  </a:lnTo>
                  <a:lnTo>
                    <a:pt x="23" y="44"/>
                  </a:lnTo>
                  <a:lnTo>
                    <a:pt x="15" y="33"/>
                  </a:lnTo>
                  <a:lnTo>
                    <a:pt x="11" y="23"/>
                  </a:lnTo>
                  <a:lnTo>
                    <a:pt x="5" y="14"/>
                  </a:lnTo>
                  <a:lnTo>
                    <a:pt x="0" y="4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7" name="Freeform 123"/>
            <p:cNvSpPr>
              <a:spLocks/>
            </p:cNvSpPr>
            <p:nvPr/>
          </p:nvSpPr>
          <p:spPr bwMode="auto">
            <a:xfrm>
              <a:off x="782" y="3776"/>
              <a:ext cx="50" cy="83"/>
            </a:xfrm>
            <a:custGeom>
              <a:avLst/>
              <a:gdLst>
                <a:gd name="T0" fmla="*/ 4 w 101"/>
                <a:gd name="T1" fmla="*/ 0 h 165"/>
                <a:gd name="T2" fmla="*/ 4 w 101"/>
                <a:gd name="T3" fmla="*/ 0 h 165"/>
                <a:gd name="T4" fmla="*/ 6 w 101"/>
                <a:gd name="T5" fmla="*/ 3 h 165"/>
                <a:gd name="T6" fmla="*/ 7 w 101"/>
                <a:gd name="T7" fmla="*/ 7 h 165"/>
                <a:gd name="T8" fmla="*/ 11 w 101"/>
                <a:gd name="T9" fmla="*/ 12 h 165"/>
                <a:gd name="T10" fmla="*/ 13 w 101"/>
                <a:gd name="T11" fmla="*/ 16 h 165"/>
                <a:gd name="T12" fmla="*/ 17 w 101"/>
                <a:gd name="T13" fmla="*/ 23 h 165"/>
                <a:gd name="T14" fmla="*/ 21 w 101"/>
                <a:gd name="T15" fmla="*/ 29 h 165"/>
                <a:gd name="T16" fmla="*/ 25 w 101"/>
                <a:gd name="T17" fmla="*/ 35 h 165"/>
                <a:gd name="T18" fmla="*/ 28 w 101"/>
                <a:gd name="T19" fmla="*/ 42 h 165"/>
                <a:gd name="T20" fmla="*/ 32 w 101"/>
                <a:gd name="T21" fmla="*/ 49 h 165"/>
                <a:gd name="T22" fmla="*/ 36 w 101"/>
                <a:gd name="T23" fmla="*/ 54 h 165"/>
                <a:gd name="T24" fmla="*/ 39 w 101"/>
                <a:gd name="T25" fmla="*/ 61 h 165"/>
                <a:gd name="T26" fmla="*/ 43 w 101"/>
                <a:gd name="T27" fmla="*/ 67 h 165"/>
                <a:gd name="T28" fmla="*/ 45 w 101"/>
                <a:gd name="T29" fmla="*/ 71 h 165"/>
                <a:gd name="T30" fmla="*/ 47 w 101"/>
                <a:gd name="T31" fmla="*/ 76 h 165"/>
                <a:gd name="T32" fmla="*/ 50 w 101"/>
                <a:gd name="T33" fmla="*/ 81 h 165"/>
                <a:gd name="T34" fmla="*/ 46 w 101"/>
                <a:gd name="T35" fmla="*/ 83 h 165"/>
                <a:gd name="T36" fmla="*/ 43 w 101"/>
                <a:gd name="T37" fmla="*/ 77 h 165"/>
                <a:gd name="T38" fmla="*/ 40 w 101"/>
                <a:gd name="T39" fmla="*/ 71 h 165"/>
                <a:gd name="T40" fmla="*/ 37 w 101"/>
                <a:gd name="T41" fmla="*/ 67 h 165"/>
                <a:gd name="T42" fmla="*/ 34 w 101"/>
                <a:gd name="T43" fmla="*/ 61 h 165"/>
                <a:gd name="T44" fmla="*/ 30 w 101"/>
                <a:gd name="T45" fmla="*/ 56 h 165"/>
                <a:gd name="T46" fmla="*/ 28 w 101"/>
                <a:gd name="T47" fmla="*/ 52 h 165"/>
                <a:gd name="T48" fmla="*/ 25 w 101"/>
                <a:gd name="T49" fmla="*/ 46 h 165"/>
                <a:gd name="T50" fmla="*/ 23 w 101"/>
                <a:gd name="T51" fmla="*/ 42 h 165"/>
                <a:gd name="T52" fmla="*/ 20 w 101"/>
                <a:gd name="T53" fmla="*/ 36 h 165"/>
                <a:gd name="T54" fmla="*/ 16 w 101"/>
                <a:gd name="T55" fmla="*/ 32 h 165"/>
                <a:gd name="T56" fmla="*/ 13 w 101"/>
                <a:gd name="T57" fmla="*/ 26 h 165"/>
                <a:gd name="T58" fmla="*/ 11 w 101"/>
                <a:gd name="T59" fmla="*/ 22 h 165"/>
                <a:gd name="T60" fmla="*/ 7 w 101"/>
                <a:gd name="T61" fmla="*/ 16 h 165"/>
                <a:gd name="T62" fmla="*/ 6 w 101"/>
                <a:gd name="T63" fmla="*/ 12 h 165"/>
                <a:gd name="T64" fmla="*/ 3 w 101"/>
                <a:gd name="T65" fmla="*/ 7 h 165"/>
                <a:gd name="T66" fmla="*/ 0 w 101"/>
                <a:gd name="T67" fmla="*/ 1 h 165"/>
                <a:gd name="T68" fmla="*/ 2 w 101"/>
                <a:gd name="T69" fmla="*/ 0 h 165"/>
                <a:gd name="T70" fmla="*/ 4 w 101"/>
                <a:gd name="T71" fmla="*/ 0 h 165"/>
                <a:gd name="T72" fmla="*/ 4 w 101"/>
                <a:gd name="T73" fmla="*/ 0 h 1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1" h="165">
                  <a:moveTo>
                    <a:pt x="8" y="0"/>
                  </a:moveTo>
                  <a:lnTo>
                    <a:pt x="8" y="0"/>
                  </a:lnTo>
                  <a:lnTo>
                    <a:pt x="12" y="6"/>
                  </a:lnTo>
                  <a:lnTo>
                    <a:pt x="15" y="13"/>
                  </a:lnTo>
                  <a:lnTo>
                    <a:pt x="23" y="23"/>
                  </a:lnTo>
                  <a:lnTo>
                    <a:pt x="27" y="32"/>
                  </a:lnTo>
                  <a:lnTo>
                    <a:pt x="34" y="46"/>
                  </a:lnTo>
                  <a:lnTo>
                    <a:pt x="42" y="57"/>
                  </a:lnTo>
                  <a:lnTo>
                    <a:pt x="50" y="70"/>
                  </a:lnTo>
                  <a:lnTo>
                    <a:pt x="57" y="84"/>
                  </a:lnTo>
                  <a:lnTo>
                    <a:pt x="65" y="97"/>
                  </a:lnTo>
                  <a:lnTo>
                    <a:pt x="72" y="108"/>
                  </a:lnTo>
                  <a:lnTo>
                    <a:pt x="78" y="122"/>
                  </a:lnTo>
                  <a:lnTo>
                    <a:pt x="86" y="133"/>
                  </a:lnTo>
                  <a:lnTo>
                    <a:pt x="91" y="142"/>
                  </a:lnTo>
                  <a:lnTo>
                    <a:pt x="95" y="152"/>
                  </a:lnTo>
                  <a:lnTo>
                    <a:pt x="101" y="161"/>
                  </a:lnTo>
                  <a:lnTo>
                    <a:pt x="93" y="165"/>
                  </a:lnTo>
                  <a:lnTo>
                    <a:pt x="86" y="154"/>
                  </a:lnTo>
                  <a:lnTo>
                    <a:pt x="80" y="142"/>
                  </a:lnTo>
                  <a:lnTo>
                    <a:pt x="74" y="133"/>
                  </a:lnTo>
                  <a:lnTo>
                    <a:pt x="69" y="122"/>
                  </a:lnTo>
                  <a:lnTo>
                    <a:pt x="61" y="112"/>
                  </a:lnTo>
                  <a:lnTo>
                    <a:pt x="57" y="103"/>
                  </a:lnTo>
                  <a:lnTo>
                    <a:pt x="51" y="91"/>
                  </a:lnTo>
                  <a:lnTo>
                    <a:pt x="46" y="84"/>
                  </a:lnTo>
                  <a:lnTo>
                    <a:pt x="40" y="72"/>
                  </a:lnTo>
                  <a:lnTo>
                    <a:pt x="32" y="63"/>
                  </a:lnTo>
                  <a:lnTo>
                    <a:pt x="27" y="51"/>
                  </a:lnTo>
                  <a:lnTo>
                    <a:pt x="23" y="44"/>
                  </a:lnTo>
                  <a:lnTo>
                    <a:pt x="15" y="32"/>
                  </a:lnTo>
                  <a:lnTo>
                    <a:pt x="12" y="23"/>
                  </a:lnTo>
                  <a:lnTo>
                    <a:pt x="6" y="13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8" name="Freeform 124"/>
            <p:cNvSpPr>
              <a:spLocks/>
            </p:cNvSpPr>
            <p:nvPr/>
          </p:nvSpPr>
          <p:spPr bwMode="auto">
            <a:xfrm>
              <a:off x="909" y="3804"/>
              <a:ext cx="51" cy="81"/>
            </a:xfrm>
            <a:custGeom>
              <a:avLst/>
              <a:gdLst>
                <a:gd name="T0" fmla="*/ 4 w 101"/>
                <a:gd name="T1" fmla="*/ 0 h 164"/>
                <a:gd name="T2" fmla="*/ 4 w 101"/>
                <a:gd name="T3" fmla="*/ 0 h 164"/>
                <a:gd name="T4" fmla="*/ 5 w 101"/>
                <a:gd name="T5" fmla="*/ 4 h 164"/>
                <a:gd name="T6" fmla="*/ 7 w 101"/>
                <a:gd name="T7" fmla="*/ 6 h 164"/>
                <a:gd name="T8" fmla="*/ 11 w 101"/>
                <a:gd name="T9" fmla="*/ 11 h 164"/>
                <a:gd name="T10" fmla="*/ 13 w 101"/>
                <a:gd name="T11" fmla="*/ 16 h 164"/>
                <a:gd name="T12" fmla="*/ 17 w 101"/>
                <a:gd name="T13" fmla="*/ 23 h 164"/>
                <a:gd name="T14" fmla="*/ 21 w 101"/>
                <a:gd name="T15" fmla="*/ 28 h 164"/>
                <a:gd name="T16" fmla="*/ 25 w 101"/>
                <a:gd name="T17" fmla="*/ 35 h 164"/>
                <a:gd name="T18" fmla="*/ 28 w 101"/>
                <a:gd name="T19" fmla="*/ 41 h 164"/>
                <a:gd name="T20" fmla="*/ 32 w 101"/>
                <a:gd name="T21" fmla="*/ 48 h 164"/>
                <a:gd name="T22" fmla="*/ 35 w 101"/>
                <a:gd name="T23" fmla="*/ 54 h 164"/>
                <a:gd name="T24" fmla="*/ 40 w 101"/>
                <a:gd name="T25" fmla="*/ 61 h 164"/>
                <a:gd name="T26" fmla="*/ 43 w 101"/>
                <a:gd name="T27" fmla="*/ 66 h 164"/>
                <a:gd name="T28" fmla="*/ 46 w 101"/>
                <a:gd name="T29" fmla="*/ 72 h 164"/>
                <a:gd name="T30" fmla="*/ 49 w 101"/>
                <a:gd name="T31" fmla="*/ 75 h 164"/>
                <a:gd name="T32" fmla="*/ 51 w 101"/>
                <a:gd name="T33" fmla="*/ 80 h 164"/>
                <a:gd name="T34" fmla="*/ 47 w 101"/>
                <a:gd name="T35" fmla="*/ 81 h 164"/>
                <a:gd name="T36" fmla="*/ 43 w 101"/>
                <a:gd name="T37" fmla="*/ 75 h 164"/>
                <a:gd name="T38" fmla="*/ 40 w 101"/>
                <a:gd name="T39" fmla="*/ 70 h 164"/>
                <a:gd name="T40" fmla="*/ 36 w 101"/>
                <a:gd name="T41" fmla="*/ 65 h 164"/>
                <a:gd name="T42" fmla="*/ 33 w 101"/>
                <a:gd name="T43" fmla="*/ 60 h 164"/>
                <a:gd name="T44" fmla="*/ 31 w 101"/>
                <a:gd name="T45" fmla="*/ 54 h 164"/>
                <a:gd name="T46" fmla="*/ 28 w 101"/>
                <a:gd name="T47" fmla="*/ 50 h 164"/>
                <a:gd name="T48" fmla="*/ 25 w 101"/>
                <a:gd name="T49" fmla="*/ 45 h 164"/>
                <a:gd name="T50" fmla="*/ 23 w 101"/>
                <a:gd name="T51" fmla="*/ 41 h 164"/>
                <a:gd name="T52" fmla="*/ 19 w 101"/>
                <a:gd name="T53" fmla="*/ 35 h 164"/>
                <a:gd name="T54" fmla="*/ 16 w 101"/>
                <a:gd name="T55" fmla="*/ 31 h 164"/>
                <a:gd name="T56" fmla="*/ 13 w 101"/>
                <a:gd name="T57" fmla="*/ 25 h 164"/>
                <a:gd name="T58" fmla="*/ 11 w 101"/>
                <a:gd name="T59" fmla="*/ 21 h 164"/>
                <a:gd name="T60" fmla="*/ 8 w 101"/>
                <a:gd name="T61" fmla="*/ 16 h 164"/>
                <a:gd name="T62" fmla="*/ 5 w 101"/>
                <a:gd name="T63" fmla="*/ 10 h 164"/>
                <a:gd name="T64" fmla="*/ 2 w 101"/>
                <a:gd name="T65" fmla="*/ 5 h 164"/>
                <a:gd name="T66" fmla="*/ 0 w 101"/>
                <a:gd name="T67" fmla="*/ 1 h 164"/>
                <a:gd name="T68" fmla="*/ 2 w 101"/>
                <a:gd name="T69" fmla="*/ 0 h 164"/>
                <a:gd name="T70" fmla="*/ 4 w 101"/>
                <a:gd name="T71" fmla="*/ 0 h 164"/>
                <a:gd name="T72" fmla="*/ 4 w 101"/>
                <a:gd name="T73" fmla="*/ 0 h 1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1" h="164">
                  <a:moveTo>
                    <a:pt x="7" y="0"/>
                  </a:moveTo>
                  <a:lnTo>
                    <a:pt x="7" y="0"/>
                  </a:lnTo>
                  <a:lnTo>
                    <a:pt x="9" y="8"/>
                  </a:lnTo>
                  <a:lnTo>
                    <a:pt x="13" y="13"/>
                  </a:lnTo>
                  <a:lnTo>
                    <a:pt x="21" y="23"/>
                  </a:lnTo>
                  <a:lnTo>
                    <a:pt x="26" y="32"/>
                  </a:lnTo>
                  <a:lnTo>
                    <a:pt x="34" y="46"/>
                  </a:lnTo>
                  <a:lnTo>
                    <a:pt x="42" y="57"/>
                  </a:lnTo>
                  <a:lnTo>
                    <a:pt x="49" y="70"/>
                  </a:lnTo>
                  <a:lnTo>
                    <a:pt x="55" y="84"/>
                  </a:lnTo>
                  <a:lnTo>
                    <a:pt x="63" y="97"/>
                  </a:lnTo>
                  <a:lnTo>
                    <a:pt x="70" y="110"/>
                  </a:lnTo>
                  <a:lnTo>
                    <a:pt x="80" y="124"/>
                  </a:lnTo>
                  <a:lnTo>
                    <a:pt x="85" y="133"/>
                  </a:lnTo>
                  <a:lnTo>
                    <a:pt x="91" y="145"/>
                  </a:lnTo>
                  <a:lnTo>
                    <a:pt x="97" y="152"/>
                  </a:lnTo>
                  <a:lnTo>
                    <a:pt x="101" y="162"/>
                  </a:lnTo>
                  <a:lnTo>
                    <a:pt x="93" y="164"/>
                  </a:lnTo>
                  <a:lnTo>
                    <a:pt x="85" y="152"/>
                  </a:lnTo>
                  <a:lnTo>
                    <a:pt x="80" y="141"/>
                  </a:lnTo>
                  <a:lnTo>
                    <a:pt x="72" y="131"/>
                  </a:lnTo>
                  <a:lnTo>
                    <a:pt x="66" y="122"/>
                  </a:lnTo>
                  <a:lnTo>
                    <a:pt x="61" y="110"/>
                  </a:lnTo>
                  <a:lnTo>
                    <a:pt x="55" y="101"/>
                  </a:lnTo>
                  <a:lnTo>
                    <a:pt x="49" y="91"/>
                  </a:lnTo>
                  <a:lnTo>
                    <a:pt x="46" y="82"/>
                  </a:lnTo>
                  <a:lnTo>
                    <a:pt x="38" y="70"/>
                  </a:lnTo>
                  <a:lnTo>
                    <a:pt x="32" y="63"/>
                  </a:lnTo>
                  <a:lnTo>
                    <a:pt x="26" y="51"/>
                  </a:lnTo>
                  <a:lnTo>
                    <a:pt x="21" y="42"/>
                  </a:lnTo>
                  <a:lnTo>
                    <a:pt x="15" y="32"/>
                  </a:lnTo>
                  <a:lnTo>
                    <a:pt x="9" y="21"/>
                  </a:lnTo>
                  <a:lnTo>
                    <a:pt x="4" y="11"/>
                  </a:lnTo>
                  <a:lnTo>
                    <a:pt x="0" y="2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9" name="Freeform 125"/>
            <p:cNvSpPr>
              <a:spLocks/>
            </p:cNvSpPr>
            <p:nvPr/>
          </p:nvSpPr>
          <p:spPr bwMode="auto">
            <a:xfrm>
              <a:off x="929" y="3804"/>
              <a:ext cx="52" cy="82"/>
            </a:xfrm>
            <a:custGeom>
              <a:avLst/>
              <a:gdLst>
                <a:gd name="T0" fmla="*/ 5 w 102"/>
                <a:gd name="T1" fmla="*/ 0 h 165"/>
                <a:gd name="T2" fmla="*/ 5 w 102"/>
                <a:gd name="T3" fmla="*/ 1 h 165"/>
                <a:gd name="T4" fmla="*/ 6 w 102"/>
                <a:gd name="T5" fmla="*/ 4 h 165"/>
                <a:gd name="T6" fmla="*/ 8 w 102"/>
                <a:gd name="T7" fmla="*/ 7 h 165"/>
                <a:gd name="T8" fmla="*/ 11 w 102"/>
                <a:gd name="T9" fmla="*/ 12 h 165"/>
                <a:gd name="T10" fmla="*/ 13 w 102"/>
                <a:gd name="T11" fmla="*/ 17 h 165"/>
                <a:gd name="T12" fmla="*/ 17 w 102"/>
                <a:gd name="T13" fmla="*/ 23 h 165"/>
                <a:gd name="T14" fmla="*/ 21 w 102"/>
                <a:gd name="T15" fmla="*/ 29 h 165"/>
                <a:gd name="T16" fmla="*/ 25 w 102"/>
                <a:gd name="T17" fmla="*/ 36 h 165"/>
                <a:gd name="T18" fmla="*/ 29 w 102"/>
                <a:gd name="T19" fmla="*/ 43 h 165"/>
                <a:gd name="T20" fmla="*/ 33 w 102"/>
                <a:gd name="T21" fmla="*/ 49 h 165"/>
                <a:gd name="T22" fmla="*/ 37 w 102"/>
                <a:gd name="T23" fmla="*/ 55 h 165"/>
                <a:gd name="T24" fmla="*/ 41 w 102"/>
                <a:gd name="T25" fmla="*/ 62 h 165"/>
                <a:gd name="T26" fmla="*/ 43 w 102"/>
                <a:gd name="T27" fmla="*/ 67 h 165"/>
                <a:gd name="T28" fmla="*/ 47 w 102"/>
                <a:gd name="T29" fmla="*/ 72 h 165"/>
                <a:gd name="T30" fmla="*/ 49 w 102"/>
                <a:gd name="T31" fmla="*/ 77 h 165"/>
                <a:gd name="T32" fmla="*/ 52 w 102"/>
                <a:gd name="T33" fmla="*/ 82 h 165"/>
                <a:gd name="T34" fmla="*/ 47 w 102"/>
                <a:gd name="T35" fmla="*/ 82 h 165"/>
                <a:gd name="T36" fmla="*/ 43 w 102"/>
                <a:gd name="T37" fmla="*/ 77 h 165"/>
                <a:gd name="T38" fmla="*/ 42 w 102"/>
                <a:gd name="T39" fmla="*/ 72 h 165"/>
                <a:gd name="T40" fmla="*/ 38 w 102"/>
                <a:gd name="T41" fmla="*/ 67 h 165"/>
                <a:gd name="T42" fmla="*/ 35 w 102"/>
                <a:gd name="T43" fmla="*/ 62 h 165"/>
                <a:gd name="T44" fmla="*/ 32 w 102"/>
                <a:gd name="T45" fmla="*/ 57 h 165"/>
                <a:gd name="T46" fmla="*/ 29 w 102"/>
                <a:gd name="T47" fmla="*/ 52 h 165"/>
                <a:gd name="T48" fmla="*/ 26 w 102"/>
                <a:gd name="T49" fmla="*/ 47 h 165"/>
                <a:gd name="T50" fmla="*/ 24 w 102"/>
                <a:gd name="T51" fmla="*/ 43 h 165"/>
                <a:gd name="T52" fmla="*/ 20 w 102"/>
                <a:gd name="T53" fmla="*/ 37 h 165"/>
                <a:gd name="T54" fmla="*/ 17 w 102"/>
                <a:gd name="T55" fmla="*/ 32 h 165"/>
                <a:gd name="T56" fmla="*/ 14 w 102"/>
                <a:gd name="T57" fmla="*/ 27 h 165"/>
                <a:gd name="T58" fmla="*/ 12 w 102"/>
                <a:gd name="T59" fmla="*/ 23 h 165"/>
                <a:gd name="T60" fmla="*/ 9 w 102"/>
                <a:gd name="T61" fmla="*/ 17 h 165"/>
                <a:gd name="T62" fmla="*/ 6 w 102"/>
                <a:gd name="T63" fmla="*/ 12 h 165"/>
                <a:gd name="T64" fmla="*/ 3 w 102"/>
                <a:gd name="T65" fmla="*/ 7 h 165"/>
                <a:gd name="T66" fmla="*/ 0 w 102"/>
                <a:gd name="T67" fmla="*/ 2 h 165"/>
                <a:gd name="T68" fmla="*/ 2 w 102"/>
                <a:gd name="T69" fmla="*/ 1 h 165"/>
                <a:gd name="T70" fmla="*/ 5 w 102"/>
                <a:gd name="T71" fmla="*/ 0 h 165"/>
                <a:gd name="T72" fmla="*/ 5 w 102"/>
                <a:gd name="T73" fmla="*/ 0 h 1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65">
                  <a:moveTo>
                    <a:pt x="9" y="0"/>
                  </a:moveTo>
                  <a:lnTo>
                    <a:pt x="9" y="2"/>
                  </a:lnTo>
                  <a:lnTo>
                    <a:pt x="11" y="8"/>
                  </a:lnTo>
                  <a:lnTo>
                    <a:pt x="15" y="15"/>
                  </a:lnTo>
                  <a:lnTo>
                    <a:pt x="21" y="25"/>
                  </a:lnTo>
                  <a:lnTo>
                    <a:pt x="26" y="34"/>
                  </a:lnTo>
                  <a:lnTo>
                    <a:pt x="34" y="46"/>
                  </a:lnTo>
                  <a:lnTo>
                    <a:pt x="42" y="59"/>
                  </a:lnTo>
                  <a:lnTo>
                    <a:pt x="49" y="72"/>
                  </a:lnTo>
                  <a:lnTo>
                    <a:pt x="57" y="86"/>
                  </a:lnTo>
                  <a:lnTo>
                    <a:pt x="64" y="99"/>
                  </a:lnTo>
                  <a:lnTo>
                    <a:pt x="72" y="110"/>
                  </a:lnTo>
                  <a:lnTo>
                    <a:pt x="80" y="124"/>
                  </a:lnTo>
                  <a:lnTo>
                    <a:pt x="85" y="135"/>
                  </a:lnTo>
                  <a:lnTo>
                    <a:pt x="93" y="145"/>
                  </a:lnTo>
                  <a:lnTo>
                    <a:pt x="97" y="154"/>
                  </a:lnTo>
                  <a:lnTo>
                    <a:pt x="102" y="164"/>
                  </a:lnTo>
                  <a:lnTo>
                    <a:pt x="93" y="165"/>
                  </a:lnTo>
                  <a:lnTo>
                    <a:pt x="85" y="154"/>
                  </a:lnTo>
                  <a:lnTo>
                    <a:pt x="82" y="145"/>
                  </a:lnTo>
                  <a:lnTo>
                    <a:pt x="74" y="135"/>
                  </a:lnTo>
                  <a:lnTo>
                    <a:pt x="68" y="124"/>
                  </a:lnTo>
                  <a:lnTo>
                    <a:pt x="63" y="114"/>
                  </a:lnTo>
                  <a:lnTo>
                    <a:pt x="57" y="105"/>
                  </a:lnTo>
                  <a:lnTo>
                    <a:pt x="51" y="95"/>
                  </a:lnTo>
                  <a:lnTo>
                    <a:pt x="47" y="86"/>
                  </a:lnTo>
                  <a:lnTo>
                    <a:pt x="40" y="74"/>
                  </a:lnTo>
                  <a:lnTo>
                    <a:pt x="34" y="65"/>
                  </a:lnTo>
                  <a:lnTo>
                    <a:pt x="28" y="55"/>
                  </a:lnTo>
                  <a:lnTo>
                    <a:pt x="23" y="46"/>
                  </a:lnTo>
                  <a:lnTo>
                    <a:pt x="17" y="34"/>
                  </a:lnTo>
                  <a:lnTo>
                    <a:pt x="11" y="25"/>
                  </a:lnTo>
                  <a:lnTo>
                    <a:pt x="6" y="15"/>
                  </a:lnTo>
                  <a:lnTo>
                    <a:pt x="0" y="4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0" name="Freeform 126"/>
            <p:cNvSpPr>
              <a:spLocks/>
            </p:cNvSpPr>
            <p:nvPr/>
          </p:nvSpPr>
          <p:spPr bwMode="auto">
            <a:xfrm>
              <a:off x="763" y="3773"/>
              <a:ext cx="51" cy="82"/>
            </a:xfrm>
            <a:custGeom>
              <a:avLst/>
              <a:gdLst>
                <a:gd name="T0" fmla="*/ 4 w 103"/>
                <a:gd name="T1" fmla="*/ 0 h 164"/>
                <a:gd name="T2" fmla="*/ 4 w 103"/>
                <a:gd name="T3" fmla="*/ 1 h 164"/>
                <a:gd name="T4" fmla="*/ 6 w 103"/>
                <a:gd name="T5" fmla="*/ 3 h 164"/>
                <a:gd name="T6" fmla="*/ 7 w 103"/>
                <a:gd name="T7" fmla="*/ 7 h 164"/>
                <a:gd name="T8" fmla="*/ 10 w 103"/>
                <a:gd name="T9" fmla="*/ 12 h 164"/>
                <a:gd name="T10" fmla="*/ 13 w 103"/>
                <a:gd name="T11" fmla="*/ 17 h 164"/>
                <a:gd name="T12" fmla="*/ 17 w 103"/>
                <a:gd name="T13" fmla="*/ 22 h 164"/>
                <a:gd name="T14" fmla="*/ 19 w 103"/>
                <a:gd name="T15" fmla="*/ 26 h 164"/>
                <a:gd name="T16" fmla="*/ 21 w 103"/>
                <a:gd name="T17" fmla="*/ 29 h 164"/>
                <a:gd name="T18" fmla="*/ 23 w 103"/>
                <a:gd name="T19" fmla="*/ 33 h 164"/>
                <a:gd name="T20" fmla="*/ 25 w 103"/>
                <a:gd name="T21" fmla="*/ 36 h 164"/>
                <a:gd name="T22" fmla="*/ 28 w 103"/>
                <a:gd name="T23" fmla="*/ 42 h 164"/>
                <a:gd name="T24" fmla="*/ 32 w 103"/>
                <a:gd name="T25" fmla="*/ 49 h 164"/>
                <a:gd name="T26" fmla="*/ 36 w 103"/>
                <a:gd name="T27" fmla="*/ 55 h 164"/>
                <a:gd name="T28" fmla="*/ 40 w 103"/>
                <a:gd name="T29" fmla="*/ 62 h 164"/>
                <a:gd name="T30" fmla="*/ 43 w 103"/>
                <a:gd name="T31" fmla="*/ 67 h 164"/>
                <a:gd name="T32" fmla="*/ 45 w 103"/>
                <a:gd name="T33" fmla="*/ 73 h 164"/>
                <a:gd name="T34" fmla="*/ 48 w 103"/>
                <a:gd name="T35" fmla="*/ 76 h 164"/>
                <a:gd name="T36" fmla="*/ 51 w 103"/>
                <a:gd name="T37" fmla="*/ 81 h 164"/>
                <a:gd name="T38" fmla="*/ 46 w 103"/>
                <a:gd name="T39" fmla="*/ 82 h 164"/>
                <a:gd name="T40" fmla="*/ 43 w 103"/>
                <a:gd name="T41" fmla="*/ 76 h 164"/>
                <a:gd name="T42" fmla="*/ 41 w 103"/>
                <a:gd name="T43" fmla="*/ 72 h 164"/>
                <a:gd name="T44" fmla="*/ 37 w 103"/>
                <a:gd name="T45" fmla="*/ 66 h 164"/>
                <a:gd name="T46" fmla="*/ 34 w 103"/>
                <a:gd name="T47" fmla="*/ 61 h 164"/>
                <a:gd name="T48" fmla="*/ 31 w 103"/>
                <a:gd name="T49" fmla="*/ 55 h 164"/>
                <a:gd name="T50" fmla="*/ 28 w 103"/>
                <a:gd name="T51" fmla="*/ 51 h 164"/>
                <a:gd name="T52" fmla="*/ 25 w 103"/>
                <a:gd name="T53" fmla="*/ 46 h 164"/>
                <a:gd name="T54" fmla="*/ 23 w 103"/>
                <a:gd name="T55" fmla="*/ 41 h 164"/>
                <a:gd name="T56" fmla="*/ 20 w 103"/>
                <a:gd name="T57" fmla="*/ 36 h 164"/>
                <a:gd name="T58" fmla="*/ 17 w 103"/>
                <a:gd name="T59" fmla="*/ 32 h 164"/>
                <a:gd name="T60" fmla="*/ 14 w 103"/>
                <a:gd name="T61" fmla="*/ 26 h 164"/>
                <a:gd name="T62" fmla="*/ 11 w 103"/>
                <a:gd name="T63" fmla="*/ 22 h 164"/>
                <a:gd name="T64" fmla="*/ 7 w 103"/>
                <a:gd name="T65" fmla="*/ 17 h 164"/>
                <a:gd name="T66" fmla="*/ 6 w 103"/>
                <a:gd name="T67" fmla="*/ 12 h 164"/>
                <a:gd name="T68" fmla="*/ 2 w 103"/>
                <a:gd name="T69" fmla="*/ 6 h 164"/>
                <a:gd name="T70" fmla="*/ 0 w 103"/>
                <a:gd name="T71" fmla="*/ 1 h 164"/>
                <a:gd name="T72" fmla="*/ 2 w 103"/>
                <a:gd name="T73" fmla="*/ 1 h 164"/>
                <a:gd name="T74" fmla="*/ 4 w 103"/>
                <a:gd name="T75" fmla="*/ 0 h 164"/>
                <a:gd name="T76" fmla="*/ 4 w 103"/>
                <a:gd name="T77" fmla="*/ 0 h 1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64">
                  <a:moveTo>
                    <a:pt x="8" y="0"/>
                  </a:moveTo>
                  <a:lnTo>
                    <a:pt x="8" y="2"/>
                  </a:lnTo>
                  <a:lnTo>
                    <a:pt x="12" y="6"/>
                  </a:lnTo>
                  <a:lnTo>
                    <a:pt x="15" y="13"/>
                  </a:lnTo>
                  <a:lnTo>
                    <a:pt x="21" y="23"/>
                  </a:lnTo>
                  <a:lnTo>
                    <a:pt x="27" y="33"/>
                  </a:lnTo>
                  <a:lnTo>
                    <a:pt x="34" y="44"/>
                  </a:lnTo>
                  <a:lnTo>
                    <a:pt x="38" y="52"/>
                  </a:lnTo>
                  <a:lnTo>
                    <a:pt x="42" y="57"/>
                  </a:lnTo>
                  <a:lnTo>
                    <a:pt x="46" y="65"/>
                  </a:lnTo>
                  <a:lnTo>
                    <a:pt x="50" y="72"/>
                  </a:lnTo>
                  <a:lnTo>
                    <a:pt x="57" y="84"/>
                  </a:lnTo>
                  <a:lnTo>
                    <a:pt x="65" y="97"/>
                  </a:lnTo>
                  <a:lnTo>
                    <a:pt x="72" y="110"/>
                  </a:lnTo>
                  <a:lnTo>
                    <a:pt x="80" y="124"/>
                  </a:lnTo>
                  <a:lnTo>
                    <a:pt x="86" y="133"/>
                  </a:lnTo>
                  <a:lnTo>
                    <a:pt x="91" y="145"/>
                  </a:lnTo>
                  <a:lnTo>
                    <a:pt x="97" y="152"/>
                  </a:lnTo>
                  <a:lnTo>
                    <a:pt x="103" y="162"/>
                  </a:lnTo>
                  <a:lnTo>
                    <a:pt x="93" y="164"/>
                  </a:lnTo>
                  <a:lnTo>
                    <a:pt x="86" y="152"/>
                  </a:lnTo>
                  <a:lnTo>
                    <a:pt x="82" y="143"/>
                  </a:lnTo>
                  <a:lnTo>
                    <a:pt x="74" y="131"/>
                  </a:lnTo>
                  <a:lnTo>
                    <a:pt x="69" y="122"/>
                  </a:lnTo>
                  <a:lnTo>
                    <a:pt x="63" y="110"/>
                  </a:lnTo>
                  <a:lnTo>
                    <a:pt x="57" y="101"/>
                  </a:lnTo>
                  <a:lnTo>
                    <a:pt x="51" y="91"/>
                  </a:lnTo>
                  <a:lnTo>
                    <a:pt x="46" y="82"/>
                  </a:lnTo>
                  <a:lnTo>
                    <a:pt x="40" y="72"/>
                  </a:lnTo>
                  <a:lnTo>
                    <a:pt x="34" y="63"/>
                  </a:lnTo>
                  <a:lnTo>
                    <a:pt x="29" y="52"/>
                  </a:lnTo>
                  <a:lnTo>
                    <a:pt x="23" y="44"/>
                  </a:lnTo>
                  <a:lnTo>
                    <a:pt x="15" y="33"/>
                  </a:lnTo>
                  <a:lnTo>
                    <a:pt x="12" y="23"/>
                  </a:lnTo>
                  <a:lnTo>
                    <a:pt x="4" y="12"/>
                  </a:lnTo>
                  <a:lnTo>
                    <a:pt x="0" y="2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Freeform 127"/>
            <p:cNvSpPr>
              <a:spLocks/>
            </p:cNvSpPr>
            <p:nvPr/>
          </p:nvSpPr>
          <p:spPr bwMode="auto">
            <a:xfrm>
              <a:off x="744" y="3772"/>
              <a:ext cx="51" cy="83"/>
            </a:xfrm>
            <a:custGeom>
              <a:avLst/>
              <a:gdLst>
                <a:gd name="T0" fmla="*/ 5 w 103"/>
                <a:gd name="T1" fmla="*/ 0 h 166"/>
                <a:gd name="T2" fmla="*/ 5 w 103"/>
                <a:gd name="T3" fmla="*/ 2 h 166"/>
                <a:gd name="T4" fmla="*/ 6 w 103"/>
                <a:gd name="T5" fmla="*/ 4 h 166"/>
                <a:gd name="T6" fmla="*/ 8 w 103"/>
                <a:gd name="T7" fmla="*/ 8 h 166"/>
                <a:gd name="T8" fmla="*/ 11 w 103"/>
                <a:gd name="T9" fmla="*/ 13 h 166"/>
                <a:gd name="T10" fmla="*/ 14 w 103"/>
                <a:gd name="T11" fmla="*/ 18 h 166"/>
                <a:gd name="T12" fmla="*/ 18 w 103"/>
                <a:gd name="T13" fmla="*/ 23 h 166"/>
                <a:gd name="T14" fmla="*/ 21 w 103"/>
                <a:gd name="T15" fmla="*/ 30 h 166"/>
                <a:gd name="T16" fmla="*/ 25 w 103"/>
                <a:gd name="T17" fmla="*/ 37 h 166"/>
                <a:gd name="T18" fmla="*/ 29 w 103"/>
                <a:gd name="T19" fmla="*/ 42 h 166"/>
                <a:gd name="T20" fmla="*/ 33 w 103"/>
                <a:gd name="T21" fmla="*/ 50 h 166"/>
                <a:gd name="T22" fmla="*/ 37 w 103"/>
                <a:gd name="T23" fmla="*/ 56 h 166"/>
                <a:gd name="T24" fmla="*/ 41 w 103"/>
                <a:gd name="T25" fmla="*/ 62 h 166"/>
                <a:gd name="T26" fmla="*/ 44 w 103"/>
                <a:gd name="T27" fmla="*/ 68 h 166"/>
                <a:gd name="T28" fmla="*/ 46 w 103"/>
                <a:gd name="T29" fmla="*/ 74 h 166"/>
                <a:gd name="T30" fmla="*/ 49 w 103"/>
                <a:gd name="T31" fmla="*/ 77 h 166"/>
                <a:gd name="T32" fmla="*/ 51 w 103"/>
                <a:gd name="T33" fmla="*/ 82 h 166"/>
                <a:gd name="T34" fmla="*/ 47 w 103"/>
                <a:gd name="T35" fmla="*/ 83 h 166"/>
                <a:gd name="T36" fmla="*/ 44 w 103"/>
                <a:gd name="T37" fmla="*/ 77 h 166"/>
                <a:gd name="T38" fmla="*/ 41 w 103"/>
                <a:gd name="T39" fmla="*/ 73 h 166"/>
                <a:gd name="T40" fmla="*/ 37 w 103"/>
                <a:gd name="T41" fmla="*/ 67 h 166"/>
                <a:gd name="T42" fmla="*/ 35 w 103"/>
                <a:gd name="T43" fmla="*/ 62 h 166"/>
                <a:gd name="T44" fmla="*/ 31 w 103"/>
                <a:gd name="T45" fmla="*/ 56 h 166"/>
                <a:gd name="T46" fmla="*/ 29 w 103"/>
                <a:gd name="T47" fmla="*/ 52 h 166"/>
                <a:gd name="T48" fmla="*/ 26 w 103"/>
                <a:gd name="T49" fmla="*/ 47 h 166"/>
                <a:gd name="T50" fmla="*/ 24 w 103"/>
                <a:gd name="T51" fmla="*/ 42 h 166"/>
                <a:gd name="T52" fmla="*/ 21 w 103"/>
                <a:gd name="T53" fmla="*/ 37 h 166"/>
                <a:gd name="T54" fmla="*/ 18 w 103"/>
                <a:gd name="T55" fmla="*/ 32 h 166"/>
                <a:gd name="T56" fmla="*/ 14 w 103"/>
                <a:gd name="T57" fmla="*/ 27 h 166"/>
                <a:gd name="T58" fmla="*/ 12 w 103"/>
                <a:gd name="T59" fmla="*/ 22 h 166"/>
                <a:gd name="T60" fmla="*/ 8 w 103"/>
                <a:gd name="T61" fmla="*/ 17 h 166"/>
                <a:gd name="T62" fmla="*/ 6 w 103"/>
                <a:gd name="T63" fmla="*/ 12 h 166"/>
                <a:gd name="T64" fmla="*/ 3 w 103"/>
                <a:gd name="T65" fmla="*/ 7 h 166"/>
                <a:gd name="T66" fmla="*/ 0 w 103"/>
                <a:gd name="T67" fmla="*/ 2 h 166"/>
                <a:gd name="T68" fmla="*/ 2 w 103"/>
                <a:gd name="T69" fmla="*/ 1 h 166"/>
                <a:gd name="T70" fmla="*/ 5 w 103"/>
                <a:gd name="T71" fmla="*/ 0 h 166"/>
                <a:gd name="T72" fmla="*/ 5 w 103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3" h="166">
                  <a:moveTo>
                    <a:pt x="10" y="0"/>
                  </a:moveTo>
                  <a:lnTo>
                    <a:pt x="10" y="4"/>
                  </a:lnTo>
                  <a:lnTo>
                    <a:pt x="13" y="8"/>
                  </a:lnTo>
                  <a:lnTo>
                    <a:pt x="17" y="15"/>
                  </a:lnTo>
                  <a:lnTo>
                    <a:pt x="23" y="25"/>
                  </a:lnTo>
                  <a:lnTo>
                    <a:pt x="29" y="35"/>
                  </a:lnTo>
                  <a:lnTo>
                    <a:pt x="36" y="46"/>
                  </a:lnTo>
                  <a:lnTo>
                    <a:pt x="42" y="59"/>
                  </a:lnTo>
                  <a:lnTo>
                    <a:pt x="51" y="73"/>
                  </a:lnTo>
                  <a:lnTo>
                    <a:pt x="59" y="84"/>
                  </a:lnTo>
                  <a:lnTo>
                    <a:pt x="67" y="99"/>
                  </a:lnTo>
                  <a:lnTo>
                    <a:pt x="74" y="111"/>
                  </a:lnTo>
                  <a:lnTo>
                    <a:pt x="82" y="124"/>
                  </a:lnTo>
                  <a:lnTo>
                    <a:pt x="88" y="135"/>
                  </a:lnTo>
                  <a:lnTo>
                    <a:pt x="93" y="147"/>
                  </a:lnTo>
                  <a:lnTo>
                    <a:pt x="99" y="154"/>
                  </a:lnTo>
                  <a:lnTo>
                    <a:pt x="103" y="164"/>
                  </a:lnTo>
                  <a:lnTo>
                    <a:pt x="95" y="166"/>
                  </a:lnTo>
                  <a:lnTo>
                    <a:pt x="88" y="154"/>
                  </a:lnTo>
                  <a:lnTo>
                    <a:pt x="82" y="145"/>
                  </a:lnTo>
                  <a:lnTo>
                    <a:pt x="74" y="133"/>
                  </a:lnTo>
                  <a:lnTo>
                    <a:pt x="70" y="124"/>
                  </a:lnTo>
                  <a:lnTo>
                    <a:pt x="63" y="112"/>
                  </a:lnTo>
                  <a:lnTo>
                    <a:pt x="59" y="103"/>
                  </a:lnTo>
                  <a:lnTo>
                    <a:pt x="53" y="93"/>
                  </a:lnTo>
                  <a:lnTo>
                    <a:pt x="48" y="84"/>
                  </a:lnTo>
                  <a:lnTo>
                    <a:pt x="42" y="74"/>
                  </a:lnTo>
                  <a:lnTo>
                    <a:pt x="36" y="63"/>
                  </a:lnTo>
                  <a:lnTo>
                    <a:pt x="29" y="54"/>
                  </a:lnTo>
                  <a:lnTo>
                    <a:pt x="25" y="44"/>
                  </a:lnTo>
                  <a:lnTo>
                    <a:pt x="17" y="33"/>
                  </a:lnTo>
                  <a:lnTo>
                    <a:pt x="12" y="23"/>
                  </a:lnTo>
                  <a:lnTo>
                    <a:pt x="6" y="14"/>
                  </a:lnTo>
                  <a:lnTo>
                    <a:pt x="0" y="4"/>
                  </a:lnTo>
                  <a:lnTo>
                    <a:pt x="4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2" name="Freeform 128"/>
            <p:cNvSpPr>
              <a:spLocks/>
            </p:cNvSpPr>
            <p:nvPr/>
          </p:nvSpPr>
          <p:spPr bwMode="auto">
            <a:xfrm>
              <a:off x="727" y="3773"/>
              <a:ext cx="50" cy="82"/>
            </a:xfrm>
            <a:custGeom>
              <a:avLst/>
              <a:gdLst>
                <a:gd name="T0" fmla="*/ 4 w 101"/>
                <a:gd name="T1" fmla="*/ 0 h 164"/>
                <a:gd name="T2" fmla="*/ 4 w 101"/>
                <a:gd name="T3" fmla="*/ 1 h 164"/>
                <a:gd name="T4" fmla="*/ 5 w 101"/>
                <a:gd name="T5" fmla="*/ 3 h 164"/>
                <a:gd name="T6" fmla="*/ 7 w 101"/>
                <a:gd name="T7" fmla="*/ 7 h 164"/>
                <a:gd name="T8" fmla="*/ 10 w 101"/>
                <a:gd name="T9" fmla="*/ 12 h 164"/>
                <a:gd name="T10" fmla="*/ 13 w 101"/>
                <a:gd name="T11" fmla="*/ 17 h 164"/>
                <a:gd name="T12" fmla="*/ 17 w 101"/>
                <a:gd name="T13" fmla="*/ 22 h 164"/>
                <a:gd name="T14" fmla="*/ 19 w 101"/>
                <a:gd name="T15" fmla="*/ 26 h 164"/>
                <a:gd name="T16" fmla="*/ 21 w 101"/>
                <a:gd name="T17" fmla="*/ 29 h 164"/>
                <a:gd name="T18" fmla="*/ 23 w 101"/>
                <a:gd name="T19" fmla="*/ 33 h 164"/>
                <a:gd name="T20" fmla="*/ 24 w 101"/>
                <a:gd name="T21" fmla="*/ 36 h 164"/>
                <a:gd name="T22" fmla="*/ 27 w 101"/>
                <a:gd name="T23" fmla="*/ 42 h 164"/>
                <a:gd name="T24" fmla="*/ 31 w 101"/>
                <a:gd name="T25" fmla="*/ 49 h 164"/>
                <a:gd name="T26" fmla="*/ 35 w 101"/>
                <a:gd name="T27" fmla="*/ 55 h 164"/>
                <a:gd name="T28" fmla="*/ 39 w 101"/>
                <a:gd name="T29" fmla="*/ 62 h 164"/>
                <a:gd name="T30" fmla="*/ 42 w 101"/>
                <a:gd name="T31" fmla="*/ 67 h 164"/>
                <a:gd name="T32" fmla="*/ 45 w 101"/>
                <a:gd name="T33" fmla="*/ 73 h 164"/>
                <a:gd name="T34" fmla="*/ 47 w 101"/>
                <a:gd name="T35" fmla="*/ 76 h 164"/>
                <a:gd name="T36" fmla="*/ 50 w 101"/>
                <a:gd name="T37" fmla="*/ 81 h 164"/>
                <a:gd name="T38" fmla="*/ 45 w 101"/>
                <a:gd name="T39" fmla="*/ 82 h 164"/>
                <a:gd name="T40" fmla="*/ 42 w 101"/>
                <a:gd name="T41" fmla="*/ 76 h 164"/>
                <a:gd name="T42" fmla="*/ 40 w 101"/>
                <a:gd name="T43" fmla="*/ 72 h 164"/>
                <a:gd name="T44" fmla="*/ 36 w 101"/>
                <a:gd name="T45" fmla="*/ 66 h 164"/>
                <a:gd name="T46" fmla="*/ 34 w 101"/>
                <a:gd name="T47" fmla="*/ 61 h 164"/>
                <a:gd name="T48" fmla="*/ 30 w 101"/>
                <a:gd name="T49" fmla="*/ 56 h 164"/>
                <a:gd name="T50" fmla="*/ 27 w 101"/>
                <a:gd name="T51" fmla="*/ 52 h 164"/>
                <a:gd name="T52" fmla="*/ 24 w 101"/>
                <a:gd name="T53" fmla="*/ 47 h 164"/>
                <a:gd name="T54" fmla="*/ 23 w 101"/>
                <a:gd name="T55" fmla="*/ 42 h 164"/>
                <a:gd name="T56" fmla="*/ 19 w 101"/>
                <a:gd name="T57" fmla="*/ 36 h 164"/>
                <a:gd name="T58" fmla="*/ 16 w 101"/>
                <a:gd name="T59" fmla="*/ 32 h 164"/>
                <a:gd name="T60" fmla="*/ 13 w 101"/>
                <a:gd name="T61" fmla="*/ 27 h 164"/>
                <a:gd name="T62" fmla="*/ 10 w 101"/>
                <a:gd name="T63" fmla="*/ 22 h 164"/>
                <a:gd name="T64" fmla="*/ 7 w 101"/>
                <a:gd name="T65" fmla="*/ 17 h 164"/>
                <a:gd name="T66" fmla="*/ 4 w 101"/>
                <a:gd name="T67" fmla="*/ 12 h 164"/>
                <a:gd name="T68" fmla="*/ 2 w 101"/>
                <a:gd name="T69" fmla="*/ 6 h 164"/>
                <a:gd name="T70" fmla="*/ 0 w 101"/>
                <a:gd name="T71" fmla="*/ 1 h 164"/>
                <a:gd name="T72" fmla="*/ 2 w 101"/>
                <a:gd name="T73" fmla="*/ 1 h 164"/>
                <a:gd name="T74" fmla="*/ 4 w 101"/>
                <a:gd name="T75" fmla="*/ 0 h 164"/>
                <a:gd name="T76" fmla="*/ 4 w 101"/>
                <a:gd name="T77" fmla="*/ 0 h 1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1" h="164">
                  <a:moveTo>
                    <a:pt x="9" y="0"/>
                  </a:moveTo>
                  <a:lnTo>
                    <a:pt x="9" y="2"/>
                  </a:lnTo>
                  <a:lnTo>
                    <a:pt x="11" y="6"/>
                  </a:lnTo>
                  <a:lnTo>
                    <a:pt x="15" y="13"/>
                  </a:lnTo>
                  <a:lnTo>
                    <a:pt x="21" y="23"/>
                  </a:lnTo>
                  <a:lnTo>
                    <a:pt x="27" y="33"/>
                  </a:lnTo>
                  <a:lnTo>
                    <a:pt x="34" y="44"/>
                  </a:lnTo>
                  <a:lnTo>
                    <a:pt x="38" y="52"/>
                  </a:lnTo>
                  <a:lnTo>
                    <a:pt x="42" y="57"/>
                  </a:lnTo>
                  <a:lnTo>
                    <a:pt x="46" y="65"/>
                  </a:lnTo>
                  <a:lnTo>
                    <a:pt x="49" y="72"/>
                  </a:lnTo>
                  <a:lnTo>
                    <a:pt x="55" y="84"/>
                  </a:lnTo>
                  <a:lnTo>
                    <a:pt x="63" y="97"/>
                  </a:lnTo>
                  <a:lnTo>
                    <a:pt x="70" y="110"/>
                  </a:lnTo>
                  <a:lnTo>
                    <a:pt x="78" y="124"/>
                  </a:lnTo>
                  <a:lnTo>
                    <a:pt x="84" y="133"/>
                  </a:lnTo>
                  <a:lnTo>
                    <a:pt x="91" y="145"/>
                  </a:lnTo>
                  <a:lnTo>
                    <a:pt x="95" y="152"/>
                  </a:lnTo>
                  <a:lnTo>
                    <a:pt x="101" y="162"/>
                  </a:lnTo>
                  <a:lnTo>
                    <a:pt x="91" y="164"/>
                  </a:lnTo>
                  <a:lnTo>
                    <a:pt x="84" y="152"/>
                  </a:lnTo>
                  <a:lnTo>
                    <a:pt x="80" y="143"/>
                  </a:lnTo>
                  <a:lnTo>
                    <a:pt x="72" y="131"/>
                  </a:lnTo>
                  <a:lnTo>
                    <a:pt x="68" y="122"/>
                  </a:lnTo>
                  <a:lnTo>
                    <a:pt x="61" y="112"/>
                  </a:lnTo>
                  <a:lnTo>
                    <a:pt x="55" y="103"/>
                  </a:lnTo>
                  <a:lnTo>
                    <a:pt x="49" y="93"/>
                  </a:lnTo>
                  <a:lnTo>
                    <a:pt x="46" y="84"/>
                  </a:lnTo>
                  <a:lnTo>
                    <a:pt x="38" y="72"/>
                  </a:lnTo>
                  <a:lnTo>
                    <a:pt x="32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5" y="33"/>
                  </a:lnTo>
                  <a:lnTo>
                    <a:pt x="9" y="23"/>
                  </a:lnTo>
                  <a:lnTo>
                    <a:pt x="4" y="12"/>
                  </a:lnTo>
                  <a:lnTo>
                    <a:pt x="0" y="2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Freeform 129"/>
            <p:cNvSpPr>
              <a:spLocks/>
            </p:cNvSpPr>
            <p:nvPr/>
          </p:nvSpPr>
          <p:spPr bwMode="auto">
            <a:xfrm>
              <a:off x="708" y="3771"/>
              <a:ext cx="50" cy="83"/>
            </a:xfrm>
            <a:custGeom>
              <a:avLst/>
              <a:gdLst>
                <a:gd name="T0" fmla="*/ 4 w 101"/>
                <a:gd name="T1" fmla="*/ 0 h 166"/>
                <a:gd name="T2" fmla="*/ 4 w 101"/>
                <a:gd name="T3" fmla="*/ 1 h 166"/>
                <a:gd name="T4" fmla="*/ 5 w 101"/>
                <a:gd name="T5" fmla="*/ 4 h 166"/>
                <a:gd name="T6" fmla="*/ 7 w 101"/>
                <a:gd name="T7" fmla="*/ 7 h 166"/>
                <a:gd name="T8" fmla="*/ 10 w 101"/>
                <a:gd name="T9" fmla="*/ 12 h 166"/>
                <a:gd name="T10" fmla="*/ 13 w 101"/>
                <a:gd name="T11" fmla="*/ 18 h 166"/>
                <a:gd name="T12" fmla="*/ 17 w 101"/>
                <a:gd name="T13" fmla="*/ 23 h 166"/>
                <a:gd name="T14" fmla="*/ 21 w 101"/>
                <a:gd name="T15" fmla="*/ 30 h 166"/>
                <a:gd name="T16" fmla="*/ 24 w 101"/>
                <a:gd name="T17" fmla="*/ 37 h 166"/>
                <a:gd name="T18" fmla="*/ 28 w 101"/>
                <a:gd name="T19" fmla="*/ 42 h 166"/>
                <a:gd name="T20" fmla="*/ 32 w 101"/>
                <a:gd name="T21" fmla="*/ 49 h 166"/>
                <a:gd name="T22" fmla="*/ 36 w 101"/>
                <a:gd name="T23" fmla="*/ 56 h 166"/>
                <a:gd name="T24" fmla="*/ 40 w 101"/>
                <a:gd name="T25" fmla="*/ 62 h 166"/>
                <a:gd name="T26" fmla="*/ 42 w 101"/>
                <a:gd name="T27" fmla="*/ 67 h 166"/>
                <a:gd name="T28" fmla="*/ 45 w 101"/>
                <a:gd name="T29" fmla="*/ 73 h 166"/>
                <a:gd name="T30" fmla="*/ 48 w 101"/>
                <a:gd name="T31" fmla="*/ 76 h 166"/>
                <a:gd name="T32" fmla="*/ 50 w 101"/>
                <a:gd name="T33" fmla="*/ 81 h 166"/>
                <a:gd name="T34" fmla="*/ 46 w 101"/>
                <a:gd name="T35" fmla="*/ 83 h 166"/>
                <a:gd name="T36" fmla="*/ 42 w 101"/>
                <a:gd name="T37" fmla="*/ 77 h 166"/>
                <a:gd name="T38" fmla="*/ 40 w 101"/>
                <a:gd name="T39" fmla="*/ 72 h 166"/>
                <a:gd name="T40" fmla="*/ 36 w 101"/>
                <a:gd name="T41" fmla="*/ 67 h 166"/>
                <a:gd name="T42" fmla="*/ 34 w 101"/>
                <a:gd name="T43" fmla="*/ 62 h 166"/>
                <a:gd name="T44" fmla="*/ 31 w 101"/>
                <a:gd name="T45" fmla="*/ 57 h 166"/>
                <a:gd name="T46" fmla="*/ 28 w 101"/>
                <a:gd name="T47" fmla="*/ 53 h 166"/>
                <a:gd name="T48" fmla="*/ 25 w 101"/>
                <a:gd name="T49" fmla="*/ 47 h 166"/>
                <a:gd name="T50" fmla="*/ 23 w 101"/>
                <a:gd name="T51" fmla="*/ 43 h 166"/>
                <a:gd name="T52" fmla="*/ 19 w 101"/>
                <a:gd name="T53" fmla="*/ 38 h 166"/>
                <a:gd name="T54" fmla="*/ 17 w 101"/>
                <a:gd name="T55" fmla="*/ 33 h 166"/>
                <a:gd name="T56" fmla="*/ 13 w 101"/>
                <a:gd name="T57" fmla="*/ 28 h 166"/>
                <a:gd name="T58" fmla="*/ 11 w 101"/>
                <a:gd name="T59" fmla="*/ 22 h 166"/>
                <a:gd name="T60" fmla="*/ 8 w 101"/>
                <a:gd name="T61" fmla="*/ 18 h 166"/>
                <a:gd name="T62" fmla="*/ 5 w 101"/>
                <a:gd name="T63" fmla="*/ 12 h 166"/>
                <a:gd name="T64" fmla="*/ 3 w 101"/>
                <a:gd name="T65" fmla="*/ 7 h 166"/>
                <a:gd name="T66" fmla="*/ 0 w 101"/>
                <a:gd name="T67" fmla="*/ 2 h 166"/>
                <a:gd name="T68" fmla="*/ 2 w 101"/>
                <a:gd name="T69" fmla="*/ 1 h 166"/>
                <a:gd name="T70" fmla="*/ 4 w 101"/>
                <a:gd name="T71" fmla="*/ 0 h 166"/>
                <a:gd name="T72" fmla="*/ 4 w 101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1" h="166">
                  <a:moveTo>
                    <a:pt x="9" y="0"/>
                  </a:moveTo>
                  <a:lnTo>
                    <a:pt x="9" y="2"/>
                  </a:lnTo>
                  <a:lnTo>
                    <a:pt x="11" y="8"/>
                  </a:lnTo>
                  <a:lnTo>
                    <a:pt x="15" y="14"/>
                  </a:lnTo>
                  <a:lnTo>
                    <a:pt x="21" y="23"/>
                  </a:lnTo>
                  <a:lnTo>
                    <a:pt x="27" y="35"/>
                  </a:lnTo>
                  <a:lnTo>
                    <a:pt x="34" y="46"/>
                  </a:lnTo>
                  <a:lnTo>
                    <a:pt x="42" y="59"/>
                  </a:lnTo>
                  <a:lnTo>
                    <a:pt x="49" y="73"/>
                  </a:lnTo>
                  <a:lnTo>
                    <a:pt x="57" y="84"/>
                  </a:lnTo>
                  <a:lnTo>
                    <a:pt x="65" y="97"/>
                  </a:lnTo>
                  <a:lnTo>
                    <a:pt x="72" y="111"/>
                  </a:lnTo>
                  <a:lnTo>
                    <a:pt x="80" y="124"/>
                  </a:lnTo>
                  <a:lnTo>
                    <a:pt x="85" y="133"/>
                  </a:lnTo>
                  <a:lnTo>
                    <a:pt x="91" y="145"/>
                  </a:lnTo>
                  <a:lnTo>
                    <a:pt x="97" y="152"/>
                  </a:lnTo>
                  <a:lnTo>
                    <a:pt x="101" y="162"/>
                  </a:lnTo>
                  <a:lnTo>
                    <a:pt x="93" y="166"/>
                  </a:lnTo>
                  <a:lnTo>
                    <a:pt x="85" y="154"/>
                  </a:lnTo>
                  <a:lnTo>
                    <a:pt x="80" y="143"/>
                  </a:lnTo>
                  <a:lnTo>
                    <a:pt x="72" y="133"/>
                  </a:lnTo>
                  <a:lnTo>
                    <a:pt x="68" y="124"/>
                  </a:lnTo>
                  <a:lnTo>
                    <a:pt x="63" y="114"/>
                  </a:lnTo>
                  <a:lnTo>
                    <a:pt x="57" y="105"/>
                  </a:lnTo>
                  <a:lnTo>
                    <a:pt x="51" y="94"/>
                  </a:lnTo>
                  <a:lnTo>
                    <a:pt x="46" y="86"/>
                  </a:lnTo>
                  <a:lnTo>
                    <a:pt x="38" y="75"/>
                  </a:lnTo>
                  <a:lnTo>
                    <a:pt x="34" y="65"/>
                  </a:lnTo>
                  <a:lnTo>
                    <a:pt x="27" y="56"/>
                  </a:lnTo>
                  <a:lnTo>
                    <a:pt x="23" y="44"/>
                  </a:lnTo>
                  <a:lnTo>
                    <a:pt x="17" y="35"/>
                  </a:lnTo>
                  <a:lnTo>
                    <a:pt x="11" y="23"/>
                  </a:lnTo>
                  <a:lnTo>
                    <a:pt x="6" y="14"/>
                  </a:lnTo>
                  <a:lnTo>
                    <a:pt x="0" y="4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Freeform 130"/>
            <p:cNvSpPr>
              <a:spLocks/>
            </p:cNvSpPr>
            <p:nvPr/>
          </p:nvSpPr>
          <p:spPr bwMode="auto">
            <a:xfrm>
              <a:off x="686" y="3768"/>
              <a:ext cx="51" cy="82"/>
            </a:xfrm>
            <a:custGeom>
              <a:avLst/>
              <a:gdLst>
                <a:gd name="T0" fmla="*/ 4 w 103"/>
                <a:gd name="T1" fmla="*/ 0 h 163"/>
                <a:gd name="T2" fmla="*/ 4 w 103"/>
                <a:gd name="T3" fmla="*/ 0 h 163"/>
                <a:gd name="T4" fmla="*/ 6 w 103"/>
                <a:gd name="T5" fmla="*/ 3 h 163"/>
                <a:gd name="T6" fmla="*/ 7 w 103"/>
                <a:gd name="T7" fmla="*/ 7 h 163"/>
                <a:gd name="T8" fmla="*/ 10 w 103"/>
                <a:gd name="T9" fmla="*/ 11 h 163"/>
                <a:gd name="T10" fmla="*/ 13 w 103"/>
                <a:gd name="T11" fmla="*/ 16 h 163"/>
                <a:gd name="T12" fmla="*/ 17 w 103"/>
                <a:gd name="T13" fmla="*/ 22 h 163"/>
                <a:gd name="T14" fmla="*/ 19 w 103"/>
                <a:gd name="T15" fmla="*/ 25 h 163"/>
                <a:gd name="T16" fmla="*/ 21 w 103"/>
                <a:gd name="T17" fmla="*/ 29 h 163"/>
                <a:gd name="T18" fmla="*/ 23 w 103"/>
                <a:gd name="T19" fmla="*/ 32 h 163"/>
                <a:gd name="T20" fmla="*/ 25 w 103"/>
                <a:gd name="T21" fmla="*/ 35 h 163"/>
                <a:gd name="T22" fmla="*/ 28 w 103"/>
                <a:gd name="T23" fmla="*/ 42 h 163"/>
                <a:gd name="T24" fmla="*/ 31 w 103"/>
                <a:gd name="T25" fmla="*/ 49 h 163"/>
                <a:gd name="T26" fmla="*/ 35 w 103"/>
                <a:gd name="T27" fmla="*/ 55 h 163"/>
                <a:gd name="T28" fmla="*/ 40 w 103"/>
                <a:gd name="T29" fmla="*/ 62 h 163"/>
                <a:gd name="T30" fmla="*/ 43 w 103"/>
                <a:gd name="T31" fmla="*/ 67 h 163"/>
                <a:gd name="T32" fmla="*/ 45 w 103"/>
                <a:gd name="T33" fmla="*/ 72 h 163"/>
                <a:gd name="T34" fmla="*/ 48 w 103"/>
                <a:gd name="T35" fmla="*/ 76 h 163"/>
                <a:gd name="T36" fmla="*/ 51 w 103"/>
                <a:gd name="T37" fmla="*/ 81 h 163"/>
                <a:gd name="T38" fmla="*/ 46 w 103"/>
                <a:gd name="T39" fmla="*/ 82 h 163"/>
                <a:gd name="T40" fmla="*/ 43 w 103"/>
                <a:gd name="T41" fmla="*/ 76 h 163"/>
                <a:gd name="T42" fmla="*/ 40 w 103"/>
                <a:gd name="T43" fmla="*/ 70 h 163"/>
                <a:gd name="T44" fmla="*/ 37 w 103"/>
                <a:gd name="T45" fmla="*/ 66 h 163"/>
                <a:gd name="T46" fmla="*/ 33 w 103"/>
                <a:gd name="T47" fmla="*/ 61 h 163"/>
                <a:gd name="T48" fmla="*/ 30 w 103"/>
                <a:gd name="T49" fmla="*/ 56 h 163"/>
                <a:gd name="T50" fmla="*/ 28 w 103"/>
                <a:gd name="T51" fmla="*/ 51 h 163"/>
                <a:gd name="T52" fmla="*/ 25 w 103"/>
                <a:gd name="T53" fmla="*/ 46 h 163"/>
                <a:gd name="T54" fmla="*/ 23 w 103"/>
                <a:gd name="T55" fmla="*/ 42 h 163"/>
                <a:gd name="T56" fmla="*/ 19 w 103"/>
                <a:gd name="T57" fmla="*/ 36 h 163"/>
                <a:gd name="T58" fmla="*/ 16 w 103"/>
                <a:gd name="T59" fmla="*/ 31 h 163"/>
                <a:gd name="T60" fmla="*/ 13 w 103"/>
                <a:gd name="T61" fmla="*/ 27 h 163"/>
                <a:gd name="T62" fmla="*/ 10 w 103"/>
                <a:gd name="T63" fmla="*/ 21 h 163"/>
                <a:gd name="T64" fmla="*/ 7 w 103"/>
                <a:gd name="T65" fmla="*/ 16 h 163"/>
                <a:gd name="T66" fmla="*/ 6 w 103"/>
                <a:gd name="T67" fmla="*/ 11 h 163"/>
                <a:gd name="T68" fmla="*/ 2 w 103"/>
                <a:gd name="T69" fmla="*/ 6 h 163"/>
                <a:gd name="T70" fmla="*/ 0 w 103"/>
                <a:gd name="T71" fmla="*/ 1 h 163"/>
                <a:gd name="T72" fmla="*/ 2 w 103"/>
                <a:gd name="T73" fmla="*/ 0 h 163"/>
                <a:gd name="T74" fmla="*/ 4 w 103"/>
                <a:gd name="T75" fmla="*/ 0 h 163"/>
                <a:gd name="T76" fmla="*/ 4 w 103"/>
                <a:gd name="T77" fmla="*/ 0 h 1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63">
                  <a:moveTo>
                    <a:pt x="8" y="0"/>
                  </a:moveTo>
                  <a:lnTo>
                    <a:pt x="8" y="0"/>
                  </a:lnTo>
                  <a:lnTo>
                    <a:pt x="12" y="5"/>
                  </a:lnTo>
                  <a:lnTo>
                    <a:pt x="15" y="13"/>
                  </a:lnTo>
                  <a:lnTo>
                    <a:pt x="21" y="22"/>
                  </a:lnTo>
                  <a:lnTo>
                    <a:pt x="27" y="32"/>
                  </a:lnTo>
                  <a:lnTo>
                    <a:pt x="34" y="43"/>
                  </a:lnTo>
                  <a:lnTo>
                    <a:pt x="38" y="49"/>
                  </a:lnTo>
                  <a:lnTo>
                    <a:pt x="42" y="57"/>
                  </a:lnTo>
                  <a:lnTo>
                    <a:pt x="46" y="64"/>
                  </a:lnTo>
                  <a:lnTo>
                    <a:pt x="50" y="70"/>
                  </a:lnTo>
                  <a:lnTo>
                    <a:pt x="57" y="83"/>
                  </a:lnTo>
                  <a:lnTo>
                    <a:pt x="63" y="97"/>
                  </a:lnTo>
                  <a:lnTo>
                    <a:pt x="71" y="110"/>
                  </a:lnTo>
                  <a:lnTo>
                    <a:pt x="80" y="123"/>
                  </a:lnTo>
                  <a:lnTo>
                    <a:pt x="86" y="133"/>
                  </a:lnTo>
                  <a:lnTo>
                    <a:pt x="91" y="144"/>
                  </a:lnTo>
                  <a:lnTo>
                    <a:pt x="97" y="152"/>
                  </a:lnTo>
                  <a:lnTo>
                    <a:pt x="103" y="161"/>
                  </a:lnTo>
                  <a:lnTo>
                    <a:pt x="93" y="163"/>
                  </a:lnTo>
                  <a:lnTo>
                    <a:pt x="86" y="152"/>
                  </a:lnTo>
                  <a:lnTo>
                    <a:pt x="80" y="140"/>
                  </a:lnTo>
                  <a:lnTo>
                    <a:pt x="74" y="131"/>
                  </a:lnTo>
                  <a:lnTo>
                    <a:pt x="67" y="121"/>
                  </a:lnTo>
                  <a:lnTo>
                    <a:pt x="61" y="112"/>
                  </a:lnTo>
                  <a:lnTo>
                    <a:pt x="57" y="102"/>
                  </a:lnTo>
                  <a:lnTo>
                    <a:pt x="50" y="91"/>
                  </a:lnTo>
                  <a:lnTo>
                    <a:pt x="46" y="83"/>
                  </a:lnTo>
                  <a:lnTo>
                    <a:pt x="38" y="72"/>
                  </a:lnTo>
                  <a:lnTo>
                    <a:pt x="32" y="62"/>
                  </a:lnTo>
                  <a:lnTo>
                    <a:pt x="27" y="53"/>
                  </a:lnTo>
                  <a:lnTo>
                    <a:pt x="21" y="42"/>
                  </a:lnTo>
                  <a:lnTo>
                    <a:pt x="15" y="32"/>
                  </a:lnTo>
                  <a:lnTo>
                    <a:pt x="12" y="21"/>
                  </a:lnTo>
                  <a:lnTo>
                    <a:pt x="4" y="11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5" name="Freeform 131"/>
            <p:cNvSpPr>
              <a:spLocks/>
            </p:cNvSpPr>
            <p:nvPr/>
          </p:nvSpPr>
          <p:spPr bwMode="auto">
            <a:xfrm>
              <a:off x="667" y="3767"/>
              <a:ext cx="50" cy="82"/>
            </a:xfrm>
            <a:custGeom>
              <a:avLst/>
              <a:gdLst>
                <a:gd name="T0" fmla="*/ 4 w 101"/>
                <a:gd name="T1" fmla="*/ 0 h 163"/>
                <a:gd name="T2" fmla="*/ 4 w 101"/>
                <a:gd name="T3" fmla="*/ 1 h 163"/>
                <a:gd name="T4" fmla="*/ 5 w 101"/>
                <a:gd name="T5" fmla="*/ 3 h 163"/>
                <a:gd name="T6" fmla="*/ 6 w 101"/>
                <a:gd name="T7" fmla="*/ 7 h 163"/>
                <a:gd name="T8" fmla="*/ 10 w 101"/>
                <a:gd name="T9" fmla="*/ 12 h 163"/>
                <a:gd name="T10" fmla="*/ 13 w 101"/>
                <a:gd name="T11" fmla="*/ 17 h 163"/>
                <a:gd name="T12" fmla="*/ 17 w 101"/>
                <a:gd name="T13" fmla="*/ 22 h 163"/>
                <a:gd name="T14" fmla="*/ 21 w 101"/>
                <a:gd name="T15" fmla="*/ 29 h 163"/>
                <a:gd name="T16" fmla="*/ 25 w 101"/>
                <a:gd name="T17" fmla="*/ 35 h 163"/>
                <a:gd name="T18" fmla="*/ 28 w 101"/>
                <a:gd name="T19" fmla="*/ 42 h 163"/>
                <a:gd name="T20" fmla="*/ 31 w 101"/>
                <a:gd name="T21" fmla="*/ 49 h 163"/>
                <a:gd name="T22" fmla="*/ 35 w 101"/>
                <a:gd name="T23" fmla="*/ 54 h 163"/>
                <a:gd name="T24" fmla="*/ 40 w 101"/>
                <a:gd name="T25" fmla="*/ 61 h 163"/>
                <a:gd name="T26" fmla="*/ 43 w 101"/>
                <a:gd name="T27" fmla="*/ 67 h 163"/>
                <a:gd name="T28" fmla="*/ 45 w 101"/>
                <a:gd name="T29" fmla="*/ 71 h 163"/>
                <a:gd name="T30" fmla="*/ 48 w 101"/>
                <a:gd name="T31" fmla="*/ 76 h 163"/>
                <a:gd name="T32" fmla="*/ 50 w 101"/>
                <a:gd name="T33" fmla="*/ 80 h 163"/>
                <a:gd name="T34" fmla="*/ 46 w 101"/>
                <a:gd name="T35" fmla="*/ 82 h 163"/>
                <a:gd name="T36" fmla="*/ 43 w 101"/>
                <a:gd name="T37" fmla="*/ 77 h 163"/>
                <a:gd name="T38" fmla="*/ 40 w 101"/>
                <a:gd name="T39" fmla="*/ 71 h 163"/>
                <a:gd name="T40" fmla="*/ 37 w 101"/>
                <a:gd name="T41" fmla="*/ 67 h 163"/>
                <a:gd name="T42" fmla="*/ 33 w 101"/>
                <a:gd name="T43" fmla="*/ 61 h 163"/>
                <a:gd name="T44" fmla="*/ 30 w 101"/>
                <a:gd name="T45" fmla="*/ 56 h 163"/>
                <a:gd name="T46" fmla="*/ 28 w 101"/>
                <a:gd name="T47" fmla="*/ 51 h 163"/>
                <a:gd name="T48" fmla="*/ 25 w 101"/>
                <a:gd name="T49" fmla="*/ 47 h 163"/>
                <a:gd name="T50" fmla="*/ 23 w 101"/>
                <a:gd name="T51" fmla="*/ 42 h 163"/>
                <a:gd name="T52" fmla="*/ 19 w 101"/>
                <a:gd name="T53" fmla="*/ 36 h 163"/>
                <a:gd name="T54" fmla="*/ 16 w 101"/>
                <a:gd name="T55" fmla="*/ 32 h 163"/>
                <a:gd name="T56" fmla="*/ 13 w 101"/>
                <a:gd name="T57" fmla="*/ 27 h 163"/>
                <a:gd name="T58" fmla="*/ 10 w 101"/>
                <a:gd name="T59" fmla="*/ 22 h 163"/>
                <a:gd name="T60" fmla="*/ 7 w 101"/>
                <a:gd name="T61" fmla="*/ 16 h 163"/>
                <a:gd name="T62" fmla="*/ 5 w 101"/>
                <a:gd name="T63" fmla="*/ 12 h 163"/>
                <a:gd name="T64" fmla="*/ 2 w 101"/>
                <a:gd name="T65" fmla="*/ 7 h 163"/>
                <a:gd name="T66" fmla="*/ 0 w 101"/>
                <a:gd name="T67" fmla="*/ 1 h 163"/>
                <a:gd name="T68" fmla="*/ 2 w 101"/>
                <a:gd name="T69" fmla="*/ 1 h 163"/>
                <a:gd name="T70" fmla="*/ 4 w 101"/>
                <a:gd name="T71" fmla="*/ 0 h 163"/>
                <a:gd name="T72" fmla="*/ 4 w 101"/>
                <a:gd name="T73" fmla="*/ 0 h 1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1" h="163">
                  <a:moveTo>
                    <a:pt x="8" y="0"/>
                  </a:moveTo>
                  <a:lnTo>
                    <a:pt x="8" y="2"/>
                  </a:lnTo>
                  <a:lnTo>
                    <a:pt x="10" y="5"/>
                  </a:lnTo>
                  <a:lnTo>
                    <a:pt x="13" y="13"/>
                  </a:lnTo>
                  <a:lnTo>
                    <a:pt x="21" y="23"/>
                  </a:lnTo>
                  <a:lnTo>
                    <a:pt x="27" y="34"/>
                  </a:lnTo>
                  <a:lnTo>
                    <a:pt x="34" y="44"/>
                  </a:lnTo>
                  <a:lnTo>
                    <a:pt x="42" y="57"/>
                  </a:lnTo>
                  <a:lnTo>
                    <a:pt x="50" y="70"/>
                  </a:lnTo>
                  <a:lnTo>
                    <a:pt x="57" y="83"/>
                  </a:lnTo>
                  <a:lnTo>
                    <a:pt x="63" y="97"/>
                  </a:lnTo>
                  <a:lnTo>
                    <a:pt x="70" y="108"/>
                  </a:lnTo>
                  <a:lnTo>
                    <a:pt x="80" y="121"/>
                  </a:lnTo>
                  <a:lnTo>
                    <a:pt x="86" y="133"/>
                  </a:lnTo>
                  <a:lnTo>
                    <a:pt x="91" y="142"/>
                  </a:lnTo>
                  <a:lnTo>
                    <a:pt x="97" y="152"/>
                  </a:lnTo>
                  <a:lnTo>
                    <a:pt x="101" y="159"/>
                  </a:lnTo>
                  <a:lnTo>
                    <a:pt x="93" y="163"/>
                  </a:lnTo>
                  <a:lnTo>
                    <a:pt x="86" y="154"/>
                  </a:lnTo>
                  <a:lnTo>
                    <a:pt x="80" y="142"/>
                  </a:lnTo>
                  <a:lnTo>
                    <a:pt x="74" y="133"/>
                  </a:lnTo>
                  <a:lnTo>
                    <a:pt x="67" y="121"/>
                  </a:lnTo>
                  <a:lnTo>
                    <a:pt x="61" y="112"/>
                  </a:lnTo>
                  <a:lnTo>
                    <a:pt x="57" y="102"/>
                  </a:lnTo>
                  <a:lnTo>
                    <a:pt x="50" y="93"/>
                  </a:lnTo>
                  <a:lnTo>
                    <a:pt x="46" y="83"/>
                  </a:lnTo>
                  <a:lnTo>
                    <a:pt x="38" y="72"/>
                  </a:lnTo>
                  <a:lnTo>
                    <a:pt x="32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5" y="32"/>
                  </a:lnTo>
                  <a:lnTo>
                    <a:pt x="10" y="23"/>
                  </a:lnTo>
                  <a:lnTo>
                    <a:pt x="4" y="13"/>
                  </a:lnTo>
                  <a:lnTo>
                    <a:pt x="0" y="2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6" name="Freeform 132"/>
            <p:cNvSpPr>
              <a:spLocks/>
            </p:cNvSpPr>
            <p:nvPr/>
          </p:nvSpPr>
          <p:spPr bwMode="auto">
            <a:xfrm>
              <a:off x="646" y="3769"/>
              <a:ext cx="51" cy="82"/>
            </a:xfrm>
            <a:custGeom>
              <a:avLst/>
              <a:gdLst>
                <a:gd name="T0" fmla="*/ 4 w 101"/>
                <a:gd name="T1" fmla="*/ 0 h 163"/>
                <a:gd name="T2" fmla="*/ 4 w 101"/>
                <a:gd name="T3" fmla="*/ 1 h 163"/>
                <a:gd name="T4" fmla="*/ 5 w 101"/>
                <a:gd name="T5" fmla="*/ 3 h 163"/>
                <a:gd name="T6" fmla="*/ 7 w 101"/>
                <a:gd name="T7" fmla="*/ 7 h 163"/>
                <a:gd name="T8" fmla="*/ 11 w 101"/>
                <a:gd name="T9" fmla="*/ 11 h 163"/>
                <a:gd name="T10" fmla="*/ 14 w 101"/>
                <a:gd name="T11" fmla="*/ 17 h 163"/>
                <a:gd name="T12" fmla="*/ 18 w 101"/>
                <a:gd name="T13" fmla="*/ 22 h 163"/>
                <a:gd name="T14" fmla="*/ 19 w 101"/>
                <a:gd name="T15" fmla="*/ 26 h 163"/>
                <a:gd name="T16" fmla="*/ 21 w 101"/>
                <a:gd name="T17" fmla="*/ 29 h 163"/>
                <a:gd name="T18" fmla="*/ 23 w 101"/>
                <a:gd name="T19" fmla="*/ 32 h 163"/>
                <a:gd name="T20" fmla="*/ 24 w 101"/>
                <a:gd name="T21" fmla="*/ 36 h 163"/>
                <a:gd name="T22" fmla="*/ 28 w 101"/>
                <a:gd name="T23" fmla="*/ 42 h 163"/>
                <a:gd name="T24" fmla="*/ 32 w 101"/>
                <a:gd name="T25" fmla="*/ 49 h 163"/>
                <a:gd name="T26" fmla="*/ 36 w 101"/>
                <a:gd name="T27" fmla="*/ 55 h 163"/>
                <a:gd name="T28" fmla="*/ 39 w 101"/>
                <a:gd name="T29" fmla="*/ 62 h 163"/>
                <a:gd name="T30" fmla="*/ 42 w 101"/>
                <a:gd name="T31" fmla="*/ 67 h 163"/>
                <a:gd name="T32" fmla="*/ 46 w 101"/>
                <a:gd name="T33" fmla="*/ 72 h 163"/>
                <a:gd name="T34" fmla="*/ 48 w 101"/>
                <a:gd name="T35" fmla="*/ 77 h 163"/>
                <a:gd name="T36" fmla="*/ 51 w 101"/>
                <a:gd name="T37" fmla="*/ 81 h 163"/>
                <a:gd name="T38" fmla="*/ 46 w 101"/>
                <a:gd name="T39" fmla="*/ 82 h 163"/>
                <a:gd name="T40" fmla="*/ 42 w 101"/>
                <a:gd name="T41" fmla="*/ 77 h 163"/>
                <a:gd name="T42" fmla="*/ 40 w 101"/>
                <a:gd name="T43" fmla="*/ 71 h 163"/>
                <a:gd name="T44" fmla="*/ 37 w 101"/>
                <a:gd name="T45" fmla="*/ 67 h 163"/>
                <a:gd name="T46" fmla="*/ 34 w 101"/>
                <a:gd name="T47" fmla="*/ 61 h 163"/>
                <a:gd name="T48" fmla="*/ 31 w 101"/>
                <a:gd name="T49" fmla="*/ 55 h 163"/>
                <a:gd name="T50" fmla="*/ 28 w 101"/>
                <a:gd name="T51" fmla="*/ 50 h 163"/>
                <a:gd name="T52" fmla="*/ 25 w 101"/>
                <a:gd name="T53" fmla="*/ 46 h 163"/>
                <a:gd name="T54" fmla="*/ 23 w 101"/>
                <a:gd name="T55" fmla="*/ 42 h 163"/>
                <a:gd name="T56" fmla="*/ 19 w 101"/>
                <a:gd name="T57" fmla="*/ 36 h 163"/>
                <a:gd name="T58" fmla="*/ 17 w 101"/>
                <a:gd name="T59" fmla="*/ 31 h 163"/>
                <a:gd name="T60" fmla="*/ 14 w 101"/>
                <a:gd name="T61" fmla="*/ 26 h 163"/>
                <a:gd name="T62" fmla="*/ 11 w 101"/>
                <a:gd name="T63" fmla="*/ 22 h 163"/>
                <a:gd name="T64" fmla="*/ 8 w 101"/>
                <a:gd name="T65" fmla="*/ 16 h 163"/>
                <a:gd name="T66" fmla="*/ 5 w 101"/>
                <a:gd name="T67" fmla="*/ 11 h 163"/>
                <a:gd name="T68" fmla="*/ 2 w 101"/>
                <a:gd name="T69" fmla="*/ 7 h 163"/>
                <a:gd name="T70" fmla="*/ 0 w 101"/>
                <a:gd name="T71" fmla="*/ 1 h 163"/>
                <a:gd name="T72" fmla="*/ 1 w 101"/>
                <a:gd name="T73" fmla="*/ 1 h 163"/>
                <a:gd name="T74" fmla="*/ 4 w 101"/>
                <a:gd name="T75" fmla="*/ 0 h 163"/>
                <a:gd name="T76" fmla="*/ 4 w 101"/>
                <a:gd name="T77" fmla="*/ 0 h 1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1" h="163">
                  <a:moveTo>
                    <a:pt x="8" y="0"/>
                  </a:moveTo>
                  <a:lnTo>
                    <a:pt x="8" y="1"/>
                  </a:lnTo>
                  <a:lnTo>
                    <a:pt x="10" y="5"/>
                  </a:lnTo>
                  <a:lnTo>
                    <a:pt x="14" y="13"/>
                  </a:lnTo>
                  <a:lnTo>
                    <a:pt x="21" y="22"/>
                  </a:lnTo>
                  <a:lnTo>
                    <a:pt x="27" y="34"/>
                  </a:lnTo>
                  <a:lnTo>
                    <a:pt x="35" y="43"/>
                  </a:lnTo>
                  <a:lnTo>
                    <a:pt x="38" y="51"/>
                  </a:lnTo>
                  <a:lnTo>
                    <a:pt x="42" y="57"/>
                  </a:lnTo>
                  <a:lnTo>
                    <a:pt x="46" y="64"/>
                  </a:lnTo>
                  <a:lnTo>
                    <a:pt x="48" y="72"/>
                  </a:lnTo>
                  <a:lnTo>
                    <a:pt x="55" y="83"/>
                  </a:lnTo>
                  <a:lnTo>
                    <a:pt x="63" y="97"/>
                  </a:lnTo>
                  <a:lnTo>
                    <a:pt x="71" y="110"/>
                  </a:lnTo>
                  <a:lnTo>
                    <a:pt x="78" y="123"/>
                  </a:lnTo>
                  <a:lnTo>
                    <a:pt x="84" y="133"/>
                  </a:lnTo>
                  <a:lnTo>
                    <a:pt x="92" y="144"/>
                  </a:lnTo>
                  <a:lnTo>
                    <a:pt x="95" y="154"/>
                  </a:lnTo>
                  <a:lnTo>
                    <a:pt x="101" y="161"/>
                  </a:lnTo>
                  <a:lnTo>
                    <a:pt x="92" y="163"/>
                  </a:lnTo>
                  <a:lnTo>
                    <a:pt x="84" y="154"/>
                  </a:lnTo>
                  <a:lnTo>
                    <a:pt x="80" y="142"/>
                  </a:lnTo>
                  <a:lnTo>
                    <a:pt x="73" y="133"/>
                  </a:lnTo>
                  <a:lnTo>
                    <a:pt x="67" y="121"/>
                  </a:lnTo>
                  <a:lnTo>
                    <a:pt x="61" y="110"/>
                  </a:lnTo>
                  <a:lnTo>
                    <a:pt x="55" y="100"/>
                  </a:lnTo>
                  <a:lnTo>
                    <a:pt x="50" y="91"/>
                  </a:lnTo>
                  <a:lnTo>
                    <a:pt x="46" y="83"/>
                  </a:lnTo>
                  <a:lnTo>
                    <a:pt x="38" y="72"/>
                  </a:lnTo>
                  <a:lnTo>
                    <a:pt x="33" y="62"/>
                  </a:lnTo>
                  <a:lnTo>
                    <a:pt x="27" y="51"/>
                  </a:lnTo>
                  <a:lnTo>
                    <a:pt x="21" y="43"/>
                  </a:lnTo>
                  <a:lnTo>
                    <a:pt x="16" y="32"/>
                  </a:lnTo>
                  <a:lnTo>
                    <a:pt x="10" y="22"/>
                  </a:lnTo>
                  <a:lnTo>
                    <a:pt x="4" y="13"/>
                  </a:lnTo>
                  <a:lnTo>
                    <a:pt x="0" y="1"/>
                  </a:lnTo>
                  <a:lnTo>
                    <a:pt x="2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7" name="Freeform 133"/>
            <p:cNvSpPr>
              <a:spLocks/>
            </p:cNvSpPr>
            <p:nvPr/>
          </p:nvSpPr>
          <p:spPr bwMode="auto">
            <a:xfrm>
              <a:off x="622" y="3772"/>
              <a:ext cx="51" cy="83"/>
            </a:xfrm>
            <a:custGeom>
              <a:avLst/>
              <a:gdLst>
                <a:gd name="T0" fmla="*/ 4 w 101"/>
                <a:gd name="T1" fmla="*/ 0 h 166"/>
                <a:gd name="T2" fmla="*/ 4 w 101"/>
                <a:gd name="T3" fmla="*/ 1 h 166"/>
                <a:gd name="T4" fmla="*/ 6 w 101"/>
                <a:gd name="T5" fmla="*/ 4 h 166"/>
                <a:gd name="T6" fmla="*/ 8 w 101"/>
                <a:gd name="T7" fmla="*/ 7 h 166"/>
                <a:gd name="T8" fmla="*/ 11 w 101"/>
                <a:gd name="T9" fmla="*/ 13 h 166"/>
                <a:gd name="T10" fmla="*/ 13 w 101"/>
                <a:gd name="T11" fmla="*/ 18 h 166"/>
                <a:gd name="T12" fmla="*/ 17 w 101"/>
                <a:gd name="T13" fmla="*/ 23 h 166"/>
                <a:gd name="T14" fmla="*/ 21 w 101"/>
                <a:gd name="T15" fmla="*/ 29 h 166"/>
                <a:gd name="T16" fmla="*/ 25 w 101"/>
                <a:gd name="T17" fmla="*/ 36 h 166"/>
                <a:gd name="T18" fmla="*/ 29 w 101"/>
                <a:gd name="T19" fmla="*/ 42 h 166"/>
                <a:gd name="T20" fmla="*/ 32 w 101"/>
                <a:gd name="T21" fmla="*/ 49 h 166"/>
                <a:gd name="T22" fmla="*/ 36 w 101"/>
                <a:gd name="T23" fmla="*/ 55 h 166"/>
                <a:gd name="T24" fmla="*/ 39 w 101"/>
                <a:gd name="T25" fmla="*/ 62 h 166"/>
                <a:gd name="T26" fmla="*/ 43 w 101"/>
                <a:gd name="T27" fmla="*/ 67 h 166"/>
                <a:gd name="T28" fmla="*/ 46 w 101"/>
                <a:gd name="T29" fmla="*/ 73 h 166"/>
                <a:gd name="T30" fmla="*/ 48 w 101"/>
                <a:gd name="T31" fmla="*/ 77 h 166"/>
                <a:gd name="T32" fmla="*/ 51 w 101"/>
                <a:gd name="T33" fmla="*/ 81 h 166"/>
                <a:gd name="T34" fmla="*/ 47 w 101"/>
                <a:gd name="T35" fmla="*/ 83 h 166"/>
                <a:gd name="T36" fmla="*/ 43 w 101"/>
                <a:gd name="T37" fmla="*/ 77 h 166"/>
                <a:gd name="T38" fmla="*/ 40 w 101"/>
                <a:gd name="T39" fmla="*/ 72 h 166"/>
                <a:gd name="T40" fmla="*/ 37 w 101"/>
                <a:gd name="T41" fmla="*/ 67 h 166"/>
                <a:gd name="T42" fmla="*/ 34 w 101"/>
                <a:gd name="T43" fmla="*/ 62 h 166"/>
                <a:gd name="T44" fmla="*/ 31 w 101"/>
                <a:gd name="T45" fmla="*/ 56 h 166"/>
                <a:gd name="T46" fmla="*/ 29 w 101"/>
                <a:gd name="T47" fmla="*/ 52 h 166"/>
                <a:gd name="T48" fmla="*/ 25 w 101"/>
                <a:gd name="T49" fmla="*/ 46 h 166"/>
                <a:gd name="T50" fmla="*/ 23 w 101"/>
                <a:gd name="T51" fmla="*/ 42 h 166"/>
                <a:gd name="T52" fmla="*/ 19 w 101"/>
                <a:gd name="T53" fmla="*/ 37 h 166"/>
                <a:gd name="T54" fmla="*/ 16 w 101"/>
                <a:gd name="T55" fmla="*/ 32 h 166"/>
                <a:gd name="T56" fmla="*/ 13 w 101"/>
                <a:gd name="T57" fmla="*/ 27 h 166"/>
                <a:gd name="T58" fmla="*/ 12 w 101"/>
                <a:gd name="T59" fmla="*/ 22 h 166"/>
                <a:gd name="T60" fmla="*/ 8 w 101"/>
                <a:gd name="T61" fmla="*/ 17 h 166"/>
                <a:gd name="T62" fmla="*/ 6 w 101"/>
                <a:gd name="T63" fmla="*/ 12 h 166"/>
                <a:gd name="T64" fmla="*/ 2 w 101"/>
                <a:gd name="T65" fmla="*/ 7 h 166"/>
                <a:gd name="T66" fmla="*/ 0 w 101"/>
                <a:gd name="T67" fmla="*/ 2 h 166"/>
                <a:gd name="T68" fmla="*/ 2 w 101"/>
                <a:gd name="T69" fmla="*/ 1 h 166"/>
                <a:gd name="T70" fmla="*/ 4 w 101"/>
                <a:gd name="T71" fmla="*/ 0 h 166"/>
                <a:gd name="T72" fmla="*/ 4 w 101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1" h="166">
                  <a:moveTo>
                    <a:pt x="7" y="0"/>
                  </a:moveTo>
                  <a:lnTo>
                    <a:pt x="7" y="2"/>
                  </a:lnTo>
                  <a:lnTo>
                    <a:pt x="11" y="8"/>
                  </a:lnTo>
                  <a:lnTo>
                    <a:pt x="15" y="14"/>
                  </a:lnTo>
                  <a:lnTo>
                    <a:pt x="21" y="25"/>
                  </a:lnTo>
                  <a:lnTo>
                    <a:pt x="26" y="35"/>
                  </a:lnTo>
                  <a:lnTo>
                    <a:pt x="34" y="46"/>
                  </a:lnTo>
                  <a:lnTo>
                    <a:pt x="42" y="57"/>
                  </a:lnTo>
                  <a:lnTo>
                    <a:pt x="49" y="71"/>
                  </a:lnTo>
                  <a:lnTo>
                    <a:pt x="57" y="84"/>
                  </a:lnTo>
                  <a:lnTo>
                    <a:pt x="64" y="97"/>
                  </a:lnTo>
                  <a:lnTo>
                    <a:pt x="72" y="109"/>
                  </a:lnTo>
                  <a:lnTo>
                    <a:pt x="78" y="124"/>
                  </a:lnTo>
                  <a:lnTo>
                    <a:pt x="85" y="133"/>
                  </a:lnTo>
                  <a:lnTo>
                    <a:pt x="91" y="145"/>
                  </a:lnTo>
                  <a:lnTo>
                    <a:pt x="95" y="154"/>
                  </a:lnTo>
                  <a:lnTo>
                    <a:pt x="101" y="162"/>
                  </a:lnTo>
                  <a:lnTo>
                    <a:pt x="93" y="166"/>
                  </a:lnTo>
                  <a:lnTo>
                    <a:pt x="85" y="154"/>
                  </a:lnTo>
                  <a:lnTo>
                    <a:pt x="80" y="143"/>
                  </a:lnTo>
                  <a:lnTo>
                    <a:pt x="74" y="133"/>
                  </a:lnTo>
                  <a:lnTo>
                    <a:pt x="68" y="124"/>
                  </a:lnTo>
                  <a:lnTo>
                    <a:pt x="61" y="112"/>
                  </a:lnTo>
                  <a:lnTo>
                    <a:pt x="57" y="103"/>
                  </a:lnTo>
                  <a:lnTo>
                    <a:pt x="49" y="92"/>
                  </a:lnTo>
                  <a:lnTo>
                    <a:pt x="45" y="84"/>
                  </a:lnTo>
                  <a:lnTo>
                    <a:pt x="38" y="73"/>
                  </a:lnTo>
                  <a:lnTo>
                    <a:pt x="32" y="63"/>
                  </a:lnTo>
                  <a:lnTo>
                    <a:pt x="26" y="54"/>
                  </a:lnTo>
                  <a:lnTo>
                    <a:pt x="23" y="44"/>
                  </a:lnTo>
                  <a:lnTo>
                    <a:pt x="15" y="33"/>
                  </a:lnTo>
                  <a:lnTo>
                    <a:pt x="11" y="23"/>
                  </a:lnTo>
                  <a:lnTo>
                    <a:pt x="4" y="14"/>
                  </a:ln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8" name="Freeform 134"/>
            <p:cNvSpPr>
              <a:spLocks/>
            </p:cNvSpPr>
            <p:nvPr/>
          </p:nvSpPr>
          <p:spPr bwMode="auto">
            <a:xfrm>
              <a:off x="455" y="3636"/>
              <a:ext cx="264" cy="120"/>
            </a:xfrm>
            <a:custGeom>
              <a:avLst/>
              <a:gdLst>
                <a:gd name="T0" fmla="*/ 63 w 529"/>
                <a:gd name="T1" fmla="*/ 117 h 240"/>
                <a:gd name="T2" fmla="*/ 15 w 529"/>
                <a:gd name="T3" fmla="*/ 47 h 240"/>
                <a:gd name="T4" fmla="*/ 264 w 529"/>
                <a:gd name="T5" fmla="*/ 9 h 240"/>
                <a:gd name="T6" fmla="*/ 259 w 529"/>
                <a:gd name="T7" fmla="*/ 0 h 240"/>
                <a:gd name="T8" fmla="*/ 0 w 529"/>
                <a:gd name="T9" fmla="*/ 41 h 240"/>
                <a:gd name="T10" fmla="*/ 55 w 529"/>
                <a:gd name="T11" fmla="*/ 120 h 240"/>
                <a:gd name="T12" fmla="*/ 63 w 529"/>
                <a:gd name="T13" fmla="*/ 117 h 240"/>
                <a:gd name="T14" fmla="*/ 63 w 529"/>
                <a:gd name="T15" fmla="*/ 117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9" h="240">
                  <a:moveTo>
                    <a:pt x="126" y="234"/>
                  </a:moveTo>
                  <a:lnTo>
                    <a:pt x="31" y="94"/>
                  </a:lnTo>
                  <a:lnTo>
                    <a:pt x="529" y="18"/>
                  </a:lnTo>
                  <a:lnTo>
                    <a:pt x="519" y="0"/>
                  </a:lnTo>
                  <a:lnTo>
                    <a:pt x="0" y="82"/>
                  </a:lnTo>
                  <a:lnTo>
                    <a:pt x="111" y="240"/>
                  </a:lnTo>
                  <a:lnTo>
                    <a:pt x="126" y="2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Freeform 135"/>
            <p:cNvSpPr>
              <a:spLocks/>
            </p:cNvSpPr>
            <p:nvPr/>
          </p:nvSpPr>
          <p:spPr bwMode="auto">
            <a:xfrm>
              <a:off x="601" y="3779"/>
              <a:ext cx="50" cy="82"/>
            </a:xfrm>
            <a:custGeom>
              <a:avLst/>
              <a:gdLst>
                <a:gd name="T0" fmla="*/ 4 w 101"/>
                <a:gd name="T1" fmla="*/ 0 h 165"/>
                <a:gd name="T2" fmla="*/ 4 w 101"/>
                <a:gd name="T3" fmla="*/ 0 h 165"/>
                <a:gd name="T4" fmla="*/ 5 w 101"/>
                <a:gd name="T5" fmla="*/ 3 h 165"/>
                <a:gd name="T6" fmla="*/ 6 w 101"/>
                <a:gd name="T7" fmla="*/ 7 h 165"/>
                <a:gd name="T8" fmla="*/ 10 w 101"/>
                <a:gd name="T9" fmla="*/ 12 h 165"/>
                <a:gd name="T10" fmla="*/ 13 w 101"/>
                <a:gd name="T11" fmla="*/ 17 h 165"/>
                <a:gd name="T12" fmla="*/ 17 w 101"/>
                <a:gd name="T13" fmla="*/ 22 h 165"/>
                <a:gd name="T14" fmla="*/ 21 w 101"/>
                <a:gd name="T15" fmla="*/ 29 h 165"/>
                <a:gd name="T16" fmla="*/ 24 w 101"/>
                <a:gd name="T17" fmla="*/ 36 h 165"/>
                <a:gd name="T18" fmla="*/ 27 w 101"/>
                <a:gd name="T19" fmla="*/ 42 h 165"/>
                <a:gd name="T20" fmla="*/ 31 w 101"/>
                <a:gd name="T21" fmla="*/ 49 h 165"/>
                <a:gd name="T22" fmla="*/ 35 w 101"/>
                <a:gd name="T23" fmla="*/ 55 h 165"/>
                <a:gd name="T24" fmla="*/ 40 w 101"/>
                <a:gd name="T25" fmla="*/ 61 h 165"/>
                <a:gd name="T26" fmla="*/ 43 w 101"/>
                <a:gd name="T27" fmla="*/ 67 h 165"/>
                <a:gd name="T28" fmla="*/ 45 w 101"/>
                <a:gd name="T29" fmla="*/ 72 h 165"/>
                <a:gd name="T30" fmla="*/ 48 w 101"/>
                <a:gd name="T31" fmla="*/ 77 h 165"/>
                <a:gd name="T32" fmla="*/ 50 w 101"/>
                <a:gd name="T33" fmla="*/ 80 h 165"/>
                <a:gd name="T34" fmla="*/ 46 w 101"/>
                <a:gd name="T35" fmla="*/ 82 h 165"/>
                <a:gd name="T36" fmla="*/ 43 w 101"/>
                <a:gd name="T37" fmla="*/ 77 h 165"/>
                <a:gd name="T38" fmla="*/ 40 w 101"/>
                <a:gd name="T39" fmla="*/ 71 h 165"/>
                <a:gd name="T40" fmla="*/ 36 w 101"/>
                <a:gd name="T41" fmla="*/ 66 h 165"/>
                <a:gd name="T42" fmla="*/ 34 w 101"/>
                <a:gd name="T43" fmla="*/ 61 h 165"/>
                <a:gd name="T44" fmla="*/ 31 w 101"/>
                <a:gd name="T45" fmla="*/ 56 h 165"/>
                <a:gd name="T46" fmla="*/ 27 w 101"/>
                <a:gd name="T47" fmla="*/ 51 h 165"/>
                <a:gd name="T48" fmla="*/ 25 w 101"/>
                <a:gd name="T49" fmla="*/ 45 h 165"/>
                <a:gd name="T50" fmla="*/ 23 w 101"/>
                <a:gd name="T51" fmla="*/ 41 h 165"/>
                <a:gd name="T52" fmla="*/ 19 w 101"/>
                <a:gd name="T53" fmla="*/ 36 h 165"/>
                <a:gd name="T54" fmla="*/ 16 w 101"/>
                <a:gd name="T55" fmla="*/ 32 h 165"/>
                <a:gd name="T56" fmla="*/ 13 w 101"/>
                <a:gd name="T57" fmla="*/ 26 h 165"/>
                <a:gd name="T58" fmla="*/ 10 w 101"/>
                <a:gd name="T59" fmla="*/ 21 h 165"/>
                <a:gd name="T60" fmla="*/ 7 w 101"/>
                <a:gd name="T61" fmla="*/ 16 h 165"/>
                <a:gd name="T62" fmla="*/ 5 w 101"/>
                <a:gd name="T63" fmla="*/ 11 h 165"/>
                <a:gd name="T64" fmla="*/ 2 w 101"/>
                <a:gd name="T65" fmla="*/ 6 h 165"/>
                <a:gd name="T66" fmla="*/ 0 w 101"/>
                <a:gd name="T67" fmla="*/ 1 h 165"/>
                <a:gd name="T68" fmla="*/ 2 w 101"/>
                <a:gd name="T69" fmla="*/ 0 h 165"/>
                <a:gd name="T70" fmla="*/ 4 w 101"/>
                <a:gd name="T71" fmla="*/ 0 h 165"/>
                <a:gd name="T72" fmla="*/ 4 w 101"/>
                <a:gd name="T73" fmla="*/ 0 h 1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1" h="165">
                  <a:moveTo>
                    <a:pt x="8" y="0"/>
                  </a:moveTo>
                  <a:lnTo>
                    <a:pt x="8" y="1"/>
                  </a:lnTo>
                  <a:lnTo>
                    <a:pt x="10" y="7"/>
                  </a:lnTo>
                  <a:lnTo>
                    <a:pt x="13" y="15"/>
                  </a:lnTo>
                  <a:lnTo>
                    <a:pt x="21" y="24"/>
                  </a:lnTo>
                  <a:lnTo>
                    <a:pt x="27" y="34"/>
                  </a:lnTo>
                  <a:lnTo>
                    <a:pt x="34" y="45"/>
                  </a:lnTo>
                  <a:lnTo>
                    <a:pt x="42" y="59"/>
                  </a:lnTo>
                  <a:lnTo>
                    <a:pt x="48" y="72"/>
                  </a:lnTo>
                  <a:lnTo>
                    <a:pt x="55" y="85"/>
                  </a:lnTo>
                  <a:lnTo>
                    <a:pt x="63" y="98"/>
                  </a:lnTo>
                  <a:lnTo>
                    <a:pt x="70" y="110"/>
                  </a:lnTo>
                  <a:lnTo>
                    <a:pt x="80" y="123"/>
                  </a:lnTo>
                  <a:lnTo>
                    <a:pt x="86" y="135"/>
                  </a:lnTo>
                  <a:lnTo>
                    <a:pt x="91" y="144"/>
                  </a:lnTo>
                  <a:lnTo>
                    <a:pt x="97" y="154"/>
                  </a:lnTo>
                  <a:lnTo>
                    <a:pt x="101" y="161"/>
                  </a:lnTo>
                  <a:lnTo>
                    <a:pt x="93" y="165"/>
                  </a:lnTo>
                  <a:lnTo>
                    <a:pt x="86" y="154"/>
                  </a:lnTo>
                  <a:lnTo>
                    <a:pt x="80" y="142"/>
                  </a:lnTo>
                  <a:lnTo>
                    <a:pt x="72" y="133"/>
                  </a:lnTo>
                  <a:lnTo>
                    <a:pt x="69" y="123"/>
                  </a:lnTo>
                  <a:lnTo>
                    <a:pt x="63" y="112"/>
                  </a:lnTo>
                  <a:lnTo>
                    <a:pt x="55" y="102"/>
                  </a:lnTo>
                  <a:lnTo>
                    <a:pt x="50" y="91"/>
                  </a:lnTo>
                  <a:lnTo>
                    <a:pt x="46" y="83"/>
                  </a:lnTo>
                  <a:lnTo>
                    <a:pt x="38" y="72"/>
                  </a:lnTo>
                  <a:lnTo>
                    <a:pt x="32" y="64"/>
                  </a:lnTo>
                  <a:lnTo>
                    <a:pt x="27" y="53"/>
                  </a:lnTo>
                  <a:lnTo>
                    <a:pt x="21" y="43"/>
                  </a:lnTo>
                  <a:lnTo>
                    <a:pt x="15" y="32"/>
                  </a:lnTo>
                  <a:lnTo>
                    <a:pt x="10" y="22"/>
                  </a:lnTo>
                  <a:lnTo>
                    <a:pt x="4" y="13"/>
                  </a:lnTo>
                  <a:lnTo>
                    <a:pt x="0" y="3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944" name="Group 136"/>
          <p:cNvGrpSpPr>
            <a:grpSpLocks/>
          </p:cNvGrpSpPr>
          <p:nvPr/>
        </p:nvGrpSpPr>
        <p:grpSpPr bwMode="auto">
          <a:xfrm>
            <a:off x="0" y="5849938"/>
            <a:ext cx="1862138" cy="792162"/>
            <a:chOff x="0" y="3685"/>
            <a:chExt cx="1173" cy="499"/>
          </a:xfrm>
        </p:grpSpPr>
        <p:grpSp>
          <p:nvGrpSpPr>
            <p:cNvPr id="10255" name="Group 137"/>
            <p:cNvGrpSpPr>
              <a:grpSpLocks/>
            </p:cNvGrpSpPr>
            <p:nvPr/>
          </p:nvGrpSpPr>
          <p:grpSpPr bwMode="auto">
            <a:xfrm>
              <a:off x="0" y="3719"/>
              <a:ext cx="1173" cy="465"/>
              <a:chOff x="0" y="3719"/>
              <a:chExt cx="1173" cy="465"/>
            </a:xfrm>
          </p:grpSpPr>
          <p:sp>
            <p:nvSpPr>
              <p:cNvPr id="10278" name="Freeform 138"/>
              <p:cNvSpPr>
                <a:spLocks/>
              </p:cNvSpPr>
              <p:nvPr/>
            </p:nvSpPr>
            <p:spPr bwMode="auto">
              <a:xfrm>
                <a:off x="0" y="3822"/>
                <a:ext cx="1136" cy="362"/>
              </a:xfrm>
              <a:custGeom>
                <a:avLst/>
                <a:gdLst>
                  <a:gd name="T0" fmla="*/ 35 w 2271"/>
                  <a:gd name="T1" fmla="*/ 351 h 724"/>
                  <a:gd name="T2" fmla="*/ 62 w 2271"/>
                  <a:gd name="T3" fmla="*/ 349 h 724"/>
                  <a:gd name="T4" fmla="*/ 100 w 2271"/>
                  <a:gd name="T5" fmla="*/ 343 h 724"/>
                  <a:gd name="T6" fmla="*/ 135 w 2271"/>
                  <a:gd name="T7" fmla="*/ 332 h 724"/>
                  <a:gd name="T8" fmla="*/ 168 w 2271"/>
                  <a:gd name="T9" fmla="*/ 323 h 724"/>
                  <a:gd name="T10" fmla="*/ 204 w 2271"/>
                  <a:gd name="T11" fmla="*/ 309 h 724"/>
                  <a:gd name="T12" fmla="*/ 245 w 2271"/>
                  <a:gd name="T13" fmla="*/ 294 h 724"/>
                  <a:gd name="T14" fmla="*/ 289 w 2271"/>
                  <a:gd name="T15" fmla="*/ 276 h 724"/>
                  <a:gd name="T16" fmla="*/ 338 w 2271"/>
                  <a:gd name="T17" fmla="*/ 255 h 724"/>
                  <a:gd name="T18" fmla="*/ 390 w 2271"/>
                  <a:gd name="T19" fmla="*/ 231 h 724"/>
                  <a:gd name="T20" fmla="*/ 457 w 2271"/>
                  <a:gd name="T21" fmla="*/ 199 h 724"/>
                  <a:gd name="T22" fmla="*/ 544 w 2271"/>
                  <a:gd name="T23" fmla="*/ 159 h 724"/>
                  <a:gd name="T24" fmla="*/ 611 w 2271"/>
                  <a:gd name="T25" fmla="*/ 129 h 724"/>
                  <a:gd name="T26" fmla="*/ 664 w 2271"/>
                  <a:gd name="T27" fmla="*/ 108 h 724"/>
                  <a:gd name="T28" fmla="*/ 706 w 2271"/>
                  <a:gd name="T29" fmla="*/ 94 h 724"/>
                  <a:gd name="T30" fmla="*/ 741 w 2271"/>
                  <a:gd name="T31" fmla="*/ 87 h 724"/>
                  <a:gd name="T32" fmla="*/ 773 w 2271"/>
                  <a:gd name="T33" fmla="*/ 84 h 724"/>
                  <a:gd name="T34" fmla="*/ 806 w 2271"/>
                  <a:gd name="T35" fmla="*/ 84 h 724"/>
                  <a:gd name="T36" fmla="*/ 844 w 2271"/>
                  <a:gd name="T37" fmla="*/ 85 h 724"/>
                  <a:gd name="T38" fmla="*/ 879 w 2271"/>
                  <a:gd name="T39" fmla="*/ 86 h 724"/>
                  <a:gd name="T40" fmla="*/ 914 w 2271"/>
                  <a:gd name="T41" fmla="*/ 88 h 724"/>
                  <a:gd name="T42" fmla="*/ 955 w 2271"/>
                  <a:gd name="T43" fmla="*/ 91 h 724"/>
                  <a:gd name="T44" fmla="*/ 988 w 2271"/>
                  <a:gd name="T45" fmla="*/ 92 h 724"/>
                  <a:gd name="T46" fmla="*/ 1017 w 2271"/>
                  <a:gd name="T47" fmla="*/ 87 h 724"/>
                  <a:gd name="T48" fmla="*/ 1062 w 2271"/>
                  <a:gd name="T49" fmla="*/ 76 h 724"/>
                  <a:gd name="T50" fmla="*/ 1107 w 2271"/>
                  <a:gd name="T51" fmla="*/ 65 h 724"/>
                  <a:gd name="T52" fmla="*/ 1136 w 2271"/>
                  <a:gd name="T53" fmla="*/ 58 h 724"/>
                  <a:gd name="T54" fmla="*/ 1105 w 2271"/>
                  <a:gd name="T55" fmla="*/ 74 h 724"/>
                  <a:gd name="T56" fmla="*/ 1059 w 2271"/>
                  <a:gd name="T57" fmla="*/ 86 h 724"/>
                  <a:gd name="T58" fmla="*/ 1029 w 2271"/>
                  <a:gd name="T59" fmla="*/ 92 h 724"/>
                  <a:gd name="T60" fmla="*/ 1001 w 2271"/>
                  <a:gd name="T61" fmla="*/ 97 h 724"/>
                  <a:gd name="T62" fmla="*/ 959 w 2271"/>
                  <a:gd name="T63" fmla="*/ 100 h 724"/>
                  <a:gd name="T64" fmla="*/ 913 w 2271"/>
                  <a:gd name="T65" fmla="*/ 95 h 724"/>
                  <a:gd name="T66" fmla="*/ 880 w 2271"/>
                  <a:gd name="T67" fmla="*/ 93 h 724"/>
                  <a:gd name="T68" fmla="*/ 850 w 2271"/>
                  <a:gd name="T69" fmla="*/ 92 h 724"/>
                  <a:gd name="T70" fmla="*/ 818 w 2271"/>
                  <a:gd name="T71" fmla="*/ 92 h 724"/>
                  <a:gd name="T72" fmla="*/ 787 w 2271"/>
                  <a:gd name="T73" fmla="*/ 92 h 724"/>
                  <a:gd name="T74" fmla="*/ 758 w 2271"/>
                  <a:gd name="T75" fmla="*/ 93 h 724"/>
                  <a:gd name="T76" fmla="*/ 725 w 2271"/>
                  <a:gd name="T77" fmla="*/ 97 h 724"/>
                  <a:gd name="T78" fmla="*/ 695 w 2271"/>
                  <a:gd name="T79" fmla="*/ 106 h 724"/>
                  <a:gd name="T80" fmla="*/ 654 w 2271"/>
                  <a:gd name="T81" fmla="*/ 122 h 724"/>
                  <a:gd name="T82" fmla="*/ 607 w 2271"/>
                  <a:gd name="T83" fmla="*/ 141 h 724"/>
                  <a:gd name="T84" fmla="*/ 556 w 2271"/>
                  <a:gd name="T85" fmla="*/ 164 h 724"/>
                  <a:gd name="T86" fmla="*/ 506 w 2271"/>
                  <a:gd name="T87" fmla="*/ 187 h 724"/>
                  <a:gd name="T88" fmla="*/ 460 w 2271"/>
                  <a:gd name="T89" fmla="*/ 208 h 724"/>
                  <a:gd name="T90" fmla="*/ 424 w 2271"/>
                  <a:gd name="T91" fmla="*/ 228 h 724"/>
                  <a:gd name="T92" fmla="*/ 395 w 2271"/>
                  <a:gd name="T93" fmla="*/ 243 h 724"/>
                  <a:gd name="T94" fmla="*/ 358 w 2271"/>
                  <a:gd name="T95" fmla="*/ 259 h 724"/>
                  <a:gd name="T96" fmla="*/ 309 w 2271"/>
                  <a:gd name="T97" fmla="*/ 280 h 724"/>
                  <a:gd name="T98" fmla="*/ 248 w 2271"/>
                  <a:gd name="T99" fmla="*/ 304 h 724"/>
                  <a:gd name="T100" fmla="*/ 185 w 2271"/>
                  <a:gd name="T101" fmla="*/ 326 h 724"/>
                  <a:gd name="T102" fmla="*/ 122 w 2271"/>
                  <a:gd name="T103" fmla="*/ 346 h 724"/>
                  <a:gd name="T104" fmla="*/ 65 w 2271"/>
                  <a:gd name="T105" fmla="*/ 359 h 724"/>
                  <a:gd name="T106" fmla="*/ 20 w 2271"/>
                  <a:gd name="T107" fmla="*/ 362 h 724"/>
                  <a:gd name="T108" fmla="*/ 0 w 2271"/>
                  <a:gd name="T109" fmla="*/ 352 h 724"/>
                  <a:gd name="T110" fmla="*/ 4 w 2271"/>
                  <a:gd name="T111" fmla="*/ 319 h 724"/>
                  <a:gd name="T112" fmla="*/ 11 w 2271"/>
                  <a:gd name="T113" fmla="*/ 266 h 724"/>
                  <a:gd name="T114" fmla="*/ 21 w 2271"/>
                  <a:gd name="T115" fmla="*/ 203 h 724"/>
                  <a:gd name="T116" fmla="*/ 31 w 2271"/>
                  <a:gd name="T117" fmla="*/ 135 h 724"/>
                  <a:gd name="T118" fmla="*/ 41 w 2271"/>
                  <a:gd name="T119" fmla="*/ 74 h 724"/>
                  <a:gd name="T120" fmla="*/ 50 w 2271"/>
                  <a:gd name="T121" fmla="*/ 26 h 724"/>
                  <a:gd name="T122" fmla="*/ 54 w 2271"/>
                  <a:gd name="T123" fmla="*/ 0 h 72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271" h="724">
                    <a:moveTo>
                      <a:pt x="129" y="0"/>
                    </a:moveTo>
                    <a:lnTo>
                      <a:pt x="24" y="700"/>
                    </a:lnTo>
                    <a:lnTo>
                      <a:pt x="26" y="700"/>
                    </a:lnTo>
                    <a:lnTo>
                      <a:pt x="34" y="700"/>
                    </a:lnTo>
                    <a:lnTo>
                      <a:pt x="40" y="700"/>
                    </a:lnTo>
                    <a:lnTo>
                      <a:pt x="49" y="700"/>
                    </a:lnTo>
                    <a:lnTo>
                      <a:pt x="57" y="700"/>
                    </a:lnTo>
                    <a:lnTo>
                      <a:pt x="70" y="702"/>
                    </a:lnTo>
                    <a:lnTo>
                      <a:pt x="74" y="700"/>
                    </a:lnTo>
                    <a:lnTo>
                      <a:pt x="80" y="700"/>
                    </a:lnTo>
                    <a:lnTo>
                      <a:pt x="87" y="700"/>
                    </a:lnTo>
                    <a:lnTo>
                      <a:pt x="95" y="700"/>
                    </a:lnTo>
                    <a:lnTo>
                      <a:pt x="101" y="698"/>
                    </a:lnTo>
                    <a:lnTo>
                      <a:pt x="108" y="698"/>
                    </a:lnTo>
                    <a:lnTo>
                      <a:pt x="116" y="698"/>
                    </a:lnTo>
                    <a:lnTo>
                      <a:pt x="123" y="698"/>
                    </a:lnTo>
                    <a:lnTo>
                      <a:pt x="131" y="694"/>
                    </a:lnTo>
                    <a:lnTo>
                      <a:pt x="140" y="694"/>
                    </a:lnTo>
                    <a:lnTo>
                      <a:pt x="148" y="692"/>
                    </a:lnTo>
                    <a:lnTo>
                      <a:pt x="159" y="692"/>
                    </a:lnTo>
                    <a:lnTo>
                      <a:pt x="169" y="690"/>
                    </a:lnTo>
                    <a:lnTo>
                      <a:pt x="178" y="688"/>
                    </a:lnTo>
                    <a:lnTo>
                      <a:pt x="190" y="686"/>
                    </a:lnTo>
                    <a:lnTo>
                      <a:pt x="199" y="685"/>
                    </a:lnTo>
                    <a:lnTo>
                      <a:pt x="213" y="679"/>
                    </a:lnTo>
                    <a:lnTo>
                      <a:pt x="226" y="677"/>
                    </a:lnTo>
                    <a:lnTo>
                      <a:pt x="234" y="673"/>
                    </a:lnTo>
                    <a:lnTo>
                      <a:pt x="241" y="673"/>
                    </a:lnTo>
                    <a:lnTo>
                      <a:pt x="249" y="669"/>
                    </a:lnTo>
                    <a:lnTo>
                      <a:pt x="256" y="669"/>
                    </a:lnTo>
                    <a:lnTo>
                      <a:pt x="264" y="666"/>
                    </a:lnTo>
                    <a:lnTo>
                      <a:pt x="270" y="664"/>
                    </a:lnTo>
                    <a:lnTo>
                      <a:pt x="277" y="660"/>
                    </a:lnTo>
                    <a:lnTo>
                      <a:pt x="285" y="658"/>
                    </a:lnTo>
                    <a:lnTo>
                      <a:pt x="292" y="656"/>
                    </a:lnTo>
                    <a:lnTo>
                      <a:pt x="302" y="654"/>
                    </a:lnTo>
                    <a:lnTo>
                      <a:pt x="310" y="652"/>
                    </a:lnTo>
                    <a:lnTo>
                      <a:pt x="319" y="650"/>
                    </a:lnTo>
                    <a:lnTo>
                      <a:pt x="327" y="647"/>
                    </a:lnTo>
                    <a:lnTo>
                      <a:pt x="336" y="645"/>
                    </a:lnTo>
                    <a:lnTo>
                      <a:pt x="344" y="641"/>
                    </a:lnTo>
                    <a:lnTo>
                      <a:pt x="353" y="637"/>
                    </a:lnTo>
                    <a:lnTo>
                      <a:pt x="361" y="633"/>
                    </a:lnTo>
                    <a:lnTo>
                      <a:pt x="372" y="631"/>
                    </a:lnTo>
                    <a:lnTo>
                      <a:pt x="380" y="628"/>
                    </a:lnTo>
                    <a:lnTo>
                      <a:pt x="389" y="626"/>
                    </a:lnTo>
                    <a:lnTo>
                      <a:pt x="399" y="622"/>
                    </a:lnTo>
                    <a:lnTo>
                      <a:pt x="408" y="618"/>
                    </a:lnTo>
                    <a:lnTo>
                      <a:pt x="418" y="614"/>
                    </a:lnTo>
                    <a:lnTo>
                      <a:pt x="429" y="610"/>
                    </a:lnTo>
                    <a:lnTo>
                      <a:pt x="439" y="607"/>
                    </a:lnTo>
                    <a:lnTo>
                      <a:pt x="448" y="603"/>
                    </a:lnTo>
                    <a:lnTo>
                      <a:pt x="460" y="599"/>
                    </a:lnTo>
                    <a:lnTo>
                      <a:pt x="471" y="597"/>
                    </a:lnTo>
                    <a:lnTo>
                      <a:pt x="481" y="591"/>
                    </a:lnTo>
                    <a:lnTo>
                      <a:pt x="490" y="588"/>
                    </a:lnTo>
                    <a:lnTo>
                      <a:pt x="500" y="582"/>
                    </a:lnTo>
                    <a:lnTo>
                      <a:pt x="511" y="578"/>
                    </a:lnTo>
                    <a:lnTo>
                      <a:pt x="522" y="574"/>
                    </a:lnTo>
                    <a:lnTo>
                      <a:pt x="534" y="570"/>
                    </a:lnTo>
                    <a:lnTo>
                      <a:pt x="543" y="565"/>
                    </a:lnTo>
                    <a:lnTo>
                      <a:pt x="555" y="561"/>
                    </a:lnTo>
                    <a:lnTo>
                      <a:pt x="566" y="555"/>
                    </a:lnTo>
                    <a:lnTo>
                      <a:pt x="578" y="551"/>
                    </a:lnTo>
                    <a:lnTo>
                      <a:pt x="589" y="546"/>
                    </a:lnTo>
                    <a:lnTo>
                      <a:pt x="600" y="542"/>
                    </a:lnTo>
                    <a:lnTo>
                      <a:pt x="612" y="534"/>
                    </a:lnTo>
                    <a:lnTo>
                      <a:pt x="625" y="532"/>
                    </a:lnTo>
                    <a:lnTo>
                      <a:pt x="637" y="525"/>
                    </a:lnTo>
                    <a:lnTo>
                      <a:pt x="650" y="521"/>
                    </a:lnTo>
                    <a:lnTo>
                      <a:pt x="661" y="515"/>
                    </a:lnTo>
                    <a:lnTo>
                      <a:pt x="675" y="510"/>
                    </a:lnTo>
                    <a:lnTo>
                      <a:pt x="688" y="504"/>
                    </a:lnTo>
                    <a:lnTo>
                      <a:pt x="701" y="498"/>
                    </a:lnTo>
                    <a:lnTo>
                      <a:pt x="713" y="493"/>
                    </a:lnTo>
                    <a:lnTo>
                      <a:pt x="726" y="487"/>
                    </a:lnTo>
                    <a:lnTo>
                      <a:pt x="739" y="479"/>
                    </a:lnTo>
                    <a:lnTo>
                      <a:pt x="754" y="475"/>
                    </a:lnTo>
                    <a:lnTo>
                      <a:pt x="766" y="468"/>
                    </a:lnTo>
                    <a:lnTo>
                      <a:pt x="779" y="462"/>
                    </a:lnTo>
                    <a:lnTo>
                      <a:pt x="794" y="455"/>
                    </a:lnTo>
                    <a:lnTo>
                      <a:pt x="808" y="449"/>
                    </a:lnTo>
                    <a:lnTo>
                      <a:pt x="821" y="443"/>
                    </a:lnTo>
                    <a:lnTo>
                      <a:pt x="836" y="437"/>
                    </a:lnTo>
                    <a:lnTo>
                      <a:pt x="849" y="430"/>
                    </a:lnTo>
                    <a:lnTo>
                      <a:pt x="865" y="424"/>
                    </a:lnTo>
                    <a:lnTo>
                      <a:pt x="889" y="411"/>
                    </a:lnTo>
                    <a:lnTo>
                      <a:pt x="914" y="397"/>
                    </a:lnTo>
                    <a:lnTo>
                      <a:pt x="937" y="388"/>
                    </a:lnTo>
                    <a:lnTo>
                      <a:pt x="962" y="377"/>
                    </a:lnTo>
                    <a:lnTo>
                      <a:pt x="983" y="365"/>
                    </a:lnTo>
                    <a:lnTo>
                      <a:pt x="1005" y="356"/>
                    </a:lnTo>
                    <a:lnTo>
                      <a:pt x="1026" y="344"/>
                    </a:lnTo>
                    <a:lnTo>
                      <a:pt x="1049" y="337"/>
                    </a:lnTo>
                    <a:lnTo>
                      <a:pt x="1068" y="325"/>
                    </a:lnTo>
                    <a:lnTo>
                      <a:pt x="1087" y="318"/>
                    </a:lnTo>
                    <a:lnTo>
                      <a:pt x="1106" y="308"/>
                    </a:lnTo>
                    <a:lnTo>
                      <a:pt x="1125" y="301"/>
                    </a:lnTo>
                    <a:lnTo>
                      <a:pt x="1142" y="293"/>
                    </a:lnTo>
                    <a:lnTo>
                      <a:pt x="1159" y="285"/>
                    </a:lnTo>
                    <a:lnTo>
                      <a:pt x="1176" y="278"/>
                    </a:lnTo>
                    <a:lnTo>
                      <a:pt x="1194" y="270"/>
                    </a:lnTo>
                    <a:lnTo>
                      <a:pt x="1207" y="264"/>
                    </a:lnTo>
                    <a:lnTo>
                      <a:pt x="1222" y="257"/>
                    </a:lnTo>
                    <a:lnTo>
                      <a:pt x="1237" y="249"/>
                    </a:lnTo>
                    <a:lnTo>
                      <a:pt x="1252" y="245"/>
                    </a:lnTo>
                    <a:lnTo>
                      <a:pt x="1264" y="240"/>
                    </a:lnTo>
                    <a:lnTo>
                      <a:pt x="1277" y="234"/>
                    </a:lnTo>
                    <a:lnTo>
                      <a:pt x="1292" y="228"/>
                    </a:lnTo>
                    <a:lnTo>
                      <a:pt x="1306" y="224"/>
                    </a:lnTo>
                    <a:lnTo>
                      <a:pt x="1317" y="221"/>
                    </a:lnTo>
                    <a:lnTo>
                      <a:pt x="1328" y="215"/>
                    </a:lnTo>
                    <a:lnTo>
                      <a:pt x="1340" y="211"/>
                    </a:lnTo>
                    <a:lnTo>
                      <a:pt x="1351" y="207"/>
                    </a:lnTo>
                    <a:lnTo>
                      <a:pt x="1361" y="204"/>
                    </a:lnTo>
                    <a:lnTo>
                      <a:pt x="1372" y="200"/>
                    </a:lnTo>
                    <a:lnTo>
                      <a:pt x="1384" y="198"/>
                    </a:lnTo>
                    <a:lnTo>
                      <a:pt x="1393" y="196"/>
                    </a:lnTo>
                    <a:lnTo>
                      <a:pt x="1403" y="192"/>
                    </a:lnTo>
                    <a:lnTo>
                      <a:pt x="1412" y="188"/>
                    </a:lnTo>
                    <a:lnTo>
                      <a:pt x="1422" y="186"/>
                    </a:lnTo>
                    <a:lnTo>
                      <a:pt x="1431" y="185"/>
                    </a:lnTo>
                    <a:lnTo>
                      <a:pt x="1439" y="181"/>
                    </a:lnTo>
                    <a:lnTo>
                      <a:pt x="1448" y="179"/>
                    </a:lnTo>
                    <a:lnTo>
                      <a:pt x="1456" y="177"/>
                    </a:lnTo>
                    <a:lnTo>
                      <a:pt x="1465" y="177"/>
                    </a:lnTo>
                    <a:lnTo>
                      <a:pt x="1473" y="175"/>
                    </a:lnTo>
                    <a:lnTo>
                      <a:pt x="1481" y="173"/>
                    </a:lnTo>
                    <a:lnTo>
                      <a:pt x="1488" y="171"/>
                    </a:lnTo>
                    <a:lnTo>
                      <a:pt x="1498" y="171"/>
                    </a:lnTo>
                    <a:lnTo>
                      <a:pt x="1505" y="169"/>
                    </a:lnTo>
                    <a:lnTo>
                      <a:pt x="1513" y="169"/>
                    </a:lnTo>
                    <a:lnTo>
                      <a:pt x="1520" y="169"/>
                    </a:lnTo>
                    <a:lnTo>
                      <a:pt x="1530" y="169"/>
                    </a:lnTo>
                    <a:lnTo>
                      <a:pt x="1538" y="167"/>
                    </a:lnTo>
                    <a:lnTo>
                      <a:pt x="1545" y="167"/>
                    </a:lnTo>
                    <a:lnTo>
                      <a:pt x="1551" y="166"/>
                    </a:lnTo>
                    <a:lnTo>
                      <a:pt x="1560" y="166"/>
                    </a:lnTo>
                    <a:lnTo>
                      <a:pt x="1568" y="166"/>
                    </a:lnTo>
                    <a:lnTo>
                      <a:pt x="1576" y="166"/>
                    </a:lnTo>
                    <a:lnTo>
                      <a:pt x="1585" y="166"/>
                    </a:lnTo>
                    <a:lnTo>
                      <a:pt x="1595" y="167"/>
                    </a:lnTo>
                    <a:lnTo>
                      <a:pt x="1602" y="167"/>
                    </a:lnTo>
                    <a:lnTo>
                      <a:pt x="1612" y="167"/>
                    </a:lnTo>
                    <a:lnTo>
                      <a:pt x="1619" y="167"/>
                    </a:lnTo>
                    <a:lnTo>
                      <a:pt x="1629" y="167"/>
                    </a:lnTo>
                    <a:lnTo>
                      <a:pt x="1638" y="167"/>
                    </a:lnTo>
                    <a:lnTo>
                      <a:pt x="1648" y="169"/>
                    </a:lnTo>
                    <a:lnTo>
                      <a:pt x="1657" y="169"/>
                    </a:lnTo>
                    <a:lnTo>
                      <a:pt x="1669" y="169"/>
                    </a:lnTo>
                    <a:lnTo>
                      <a:pt x="1678" y="169"/>
                    </a:lnTo>
                    <a:lnTo>
                      <a:pt x="1688" y="169"/>
                    </a:lnTo>
                    <a:lnTo>
                      <a:pt x="1695" y="169"/>
                    </a:lnTo>
                    <a:lnTo>
                      <a:pt x="1707" y="169"/>
                    </a:lnTo>
                    <a:lnTo>
                      <a:pt x="1714" y="169"/>
                    </a:lnTo>
                    <a:lnTo>
                      <a:pt x="1724" y="169"/>
                    </a:lnTo>
                    <a:lnTo>
                      <a:pt x="1731" y="169"/>
                    </a:lnTo>
                    <a:lnTo>
                      <a:pt x="1741" y="171"/>
                    </a:lnTo>
                    <a:lnTo>
                      <a:pt x="1749" y="171"/>
                    </a:lnTo>
                    <a:lnTo>
                      <a:pt x="1758" y="171"/>
                    </a:lnTo>
                    <a:lnTo>
                      <a:pt x="1766" y="171"/>
                    </a:lnTo>
                    <a:lnTo>
                      <a:pt x="1773" y="173"/>
                    </a:lnTo>
                    <a:lnTo>
                      <a:pt x="1781" y="173"/>
                    </a:lnTo>
                    <a:lnTo>
                      <a:pt x="1788" y="173"/>
                    </a:lnTo>
                    <a:lnTo>
                      <a:pt x="1796" y="173"/>
                    </a:lnTo>
                    <a:lnTo>
                      <a:pt x="1804" y="175"/>
                    </a:lnTo>
                    <a:lnTo>
                      <a:pt x="1815" y="175"/>
                    </a:lnTo>
                    <a:lnTo>
                      <a:pt x="1828" y="175"/>
                    </a:lnTo>
                    <a:lnTo>
                      <a:pt x="1840" y="175"/>
                    </a:lnTo>
                    <a:lnTo>
                      <a:pt x="1853" y="177"/>
                    </a:lnTo>
                    <a:lnTo>
                      <a:pt x="1865" y="177"/>
                    </a:lnTo>
                    <a:lnTo>
                      <a:pt x="1874" y="179"/>
                    </a:lnTo>
                    <a:lnTo>
                      <a:pt x="1885" y="179"/>
                    </a:lnTo>
                    <a:lnTo>
                      <a:pt x="1895" y="181"/>
                    </a:lnTo>
                    <a:lnTo>
                      <a:pt x="1903" y="181"/>
                    </a:lnTo>
                    <a:lnTo>
                      <a:pt x="1910" y="181"/>
                    </a:lnTo>
                    <a:lnTo>
                      <a:pt x="1918" y="181"/>
                    </a:lnTo>
                    <a:lnTo>
                      <a:pt x="1927" y="183"/>
                    </a:lnTo>
                    <a:lnTo>
                      <a:pt x="1933" y="183"/>
                    </a:lnTo>
                    <a:lnTo>
                      <a:pt x="1941" y="183"/>
                    </a:lnTo>
                    <a:lnTo>
                      <a:pt x="1946" y="183"/>
                    </a:lnTo>
                    <a:lnTo>
                      <a:pt x="1954" y="185"/>
                    </a:lnTo>
                    <a:lnTo>
                      <a:pt x="1963" y="183"/>
                    </a:lnTo>
                    <a:lnTo>
                      <a:pt x="1975" y="183"/>
                    </a:lnTo>
                    <a:lnTo>
                      <a:pt x="1982" y="183"/>
                    </a:lnTo>
                    <a:lnTo>
                      <a:pt x="1994" y="183"/>
                    </a:lnTo>
                    <a:lnTo>
                      <a:pt x="1998" y="181"/>
                    </a:lnTo>
                    <a:lnTo>
                      <a:pt x="2003" y="179"/>
                    </a:lnTo>
                    <a:lnTo>
                      <a:pt x="2009" y="179"/>
                    </a:lnTo>
                    <a:lnTo>
                      <a:pt x="2017" y="177"/>
                    </a:lnTo>
                    <a:lnTo>
                      <a:pt x="2024" y="175"/>
                    </a:lnTo>
                    <a:lnTo>
                      <a:pt x="2034" y="173"/>
                    </a:lnTo>
                    <a:lnTo>
                      <a:pt x="2043" y="169"/>
                    </a:lnTo>
                    <a:lnTo>
                      <a:pt x="2055" y="169"/>
                    </a:lnTo>
                    <a:lnTo>
                      <a:pt x="2064" y="166"/>
                    </a:lnTo>
                    <a:lnTo>
                      <a:pt x="2076" y="162"/>
                    </a:lnTo>
                    <a:lnTo>
                      <a:pt x="2087" y="160"/>
                    </a:lnTo>
                    <a:lnTo>
                      <a:pt x="2100" y="158"/>
                    </a:lnTo>
                    <a:lnTo>
                      <a:pt x="2110" y="154"/>
                    </a:lnTo>
                    <a:lnTo>
                      <a:pt x="2123" y="152"/>
                    </a:lnTo>
                    <a:lnTo>
                      <a:pt x="2134" y="148"/>
                    </a:lnTo>
                    <a:lnTo>
                      <a:pt x="2148" y="147"/>
                    </a:lnTo>
                    <a:lnTo>
                      <a:pt x="2159" y="143"/>
                    </a:lnTo>
                    <a:lnTo>
                      <a:pt x="2171" y="139"/>
                    </a:lnTo>
                    <a:lnTo>
                      <a:pt x="2182" y="137"/>
                    </a:lnTo>
                    <a:lnTo>
                      <a:pt x="2193" y="133"/>
                    </a:lnTo>
                    <a:lnTo>
                      <a:pt x="2205" y="129"/>
                    </a:lnTo>
                    <a:lnTo>
                      <a:pt x="2214" y="129"/>
                    </a:lnTo>
                    <a:lnTo>
                      <a:pt x="2224" y="128"/>
                    </a:lnTo>
                    <a:lnTo>
                      <a:pt x="2233" y="126"/>
                    </a:lnTo>
                    <a:lnTo>
                      <a:pt x="2241" y="122"/>
                    </a:lnTo>
                    <a:lnTo>
                      <a:pt x="2248" y="120"/>
                    </a:lnTo>
                    <a:lnTo>
                      <a:pt x="2254" y="118"/>
                    </a:lnTo>
                    <a:lnTo>
                      <a:pt x="2260" y="118"/>
                    </a:lnTo>
                    <a:lnTo>
                      <a:pt x="2267" y="116"/>
                    </a:lnTo>
                    <a:lnTo>
                      <a:pt x="2271" y="116"/>
                    </a:lnTo>
                    <a:lnTo>
                      <a:pt x="2260" y="131"/>
                    </a:lnTo>
                    <a:lnTo>
                      <a:pt x="2256" y="131"/>
                    </a:lnTo>
                    <a:lnTo>
                      <a:pt x="2250" y="133"/>
                    </a:lnTo>
                    <a:lnTo>
                      <a:pt x="2243" y="135"/>
                    </a:lnTo>
                    <a:lnTo>
                      <a:pt x="2235" y="137"/>
                    </a:lnTo>
                    <a:lnTo>
                      <a:pt x="2228" y="141"/>
                    </a:lnTo>
                    <a:lnTo>
                      <a:pt x="2220" y="145"/>
                    </a:lnTo>
                    <a:lnTo>
                      <a:pt x="2209" y="147"/>
                    </a:lnTo>
                    <a:lnTo>
                      <a:pt x="2199" y="148"/>
                    </a:lnTo>
                    <a:lnTo>
                      <a:pt x="2188" y="152"/>
                    </a:lnTo>
                    <a:lnTo>
                      <a:pt x="2176" y="156"/>
                    </a:lnTo>
                    <a:lnTo>
                      <a:pt x="2163" y="160"/>
                    </a:lnTo>
                    <a:lnTo>
                      <a:pt x="2152" y="164"/>
                    </a:lnTo>
                    <a:lnTo>
                      <a:pt x="2138" y="167"/>
                    </a:lnTo>
                    <a:lnTo>
                      <a:pt x="2125" y="171"/>
                    </a:lnTo>
                    <a:lnTo>
                      <a:pt x="2117" y="171"/>
                    </a:lnTo>
                    <a:lnTo>
                      <a:pt x="2110" y="173"/>
                    </a:lnTo>
                    <a:lnTo>
                      <a:pt x="2102" y="175"/>
                    </a:lnTo>
                    <a:lnTo>
                      <a:pt x="2096" y="177"/>
                    </a:lnTo>
                    <a:lnTo>
                      <a:pt x="2089" y="177"/>
                    </a:lnTo>
                    <a:lnTo>
                      <a:pt x="2081" y="179"/>
                    </a:lnTo>
                    <a:lnTo>
                      <a:pt x="2074" y="181"/>
                    </a:lnTo>
                    <a:lnTo>
                      <a:pt x="2066" y="183"/>
                    </a:lnTo>
                    <a:lnTo>
                      <a:pt x="2058" y="183"/>
                    </a:lnTo>
                    <a:lnTo>
                      <a:pt x="2051" y="186"/>
                    </a:lnTo>
                    <a:lnTo>
                      <a:pt x="2043" y="186"/>
                    </a:lnTo>
                    <a:lnTo>
                      <a:pt x="2036" y="188"/>
                    </a:lnTo>
                    <a:lnTo>
                      <a:pt x="2030" y="190"/>
                    </a:lnTo>
                    <a:lnTo>
                      <a:pt x="2022" y="190"/>
                    </a:lnTo>
                    <a:lnTo>
                      <a:pt x="2015" y="192"/>
                    </a:lnTo>
                    <a:lnTo>
                      <a:pt x="2009" y="194"/>
                    </a:lnTo>
                    <a:lnTo>
                      <a:pt x="2001" y="194"/>
                    </a:lnTo>
                    <a:lnTo>
                      <a:pt x="1994" y="196"/>
                    </a:lnTo>
                    <a:lnTo>
                      <a:pt x="1986" y="196"/>
                    </a:lnTo>
                    <a:lnTo>
                      <a:pt x="1980" y="198"/>
                    </a:lnTo>
                    <a:lnTo>
                      <a:pt x="1965" y="198"/>
                    </a:lnTo>
                    <a:lnTo>
                      <a:pt x="1954" y="200"/>
                    </a:lnTo>
                    <a:lnTo>
                      <a:pt x="1941" y="200"/>
                    </a:lnTo>
                    <a:lnTo>
                      <a:pt x="1929" y="200"/>
                    </a:lnTo>
                    <a:lnTo>
                      <a:pt x="1918" y="200"/>
                    </a:lnTo>
                    <a:lnTo>
                      <a:pt x="1910" y="200"/>
                    </a:lnTo>
                    <a:lnTo>
                      <a:pt x="1899" y="198"/>
                    </a:lnTo>
                    <a:lnTo>
                      <a:pt x="1887" y="198"/>
                    </a:lnTo>
                    <a:lnTo>
                      <a:pt x="1874" y="196"/>
                    </a:lnTo>
                    <a:lnTo>
                      <a:pt x="1865" y="194"/>
                    </a:lnTo>
                    <a:lnTo>
                      <a:pt x="1849" y="192"/>
                    </a:lnTo>
                    <a:lnTo>
                      <a:pt x="1838" y="192"/>
                    </a:lnTo>
                    <a:lnTo>
                      <a:pt x="1825" y="190"/>
                    </a:lnTo>
                    <a:lnTo>
                      <a:pt x="1811" y="190"/>
                    </a:lnTo>
                    <a:lnTo>
                      <a:pt x="1804" y="188"/>
                    </a:lnTo>
                    <a:lnTo>
                      <a:pt x="1798" y="188"/>
                    </a:lnTo>
                    <a:lnTo>
                      <a:pt x="1790" y="186"/>
                    </a:lnTo>
                    <a:lnTo>
                      <a:pt x="1783" y="186"/>
                    </a:lnTo>
                    <a:lnTo>
                      <a:pt x="1775" y="186"/>
                    </a:lnTo>
                    <a:lnTo>
                      <a:pt x="1768" y="186"/>
                    </a:lnTo>
                    <a:lnTo>
                      <a:pt x="1760" y="186"/>
                    </a:lnTo>
                    <a:lnTo>
                      <a:pt x="1754" y="186"/>
                    </a:lnTo>
                    <a:lnTo>
                      <a:pt x="1745" y="185"/>
                    </a:lnTo>
                    <a:lnTo>
                      <a:pt x="1737" y="185"/>
                    </a:lnTo>
                    <a:lnTo>
                      <a:pt x="1731" y="183"/>
                    </a:lnTo>
                    <a:lnTo>
                      <a:pt x="1724" y="183"/>
                    </a:lnTo>
                    <a:lnTo>
                      <a:pt x="1714" y="183"/>
                    </a:lnTo>
                    <a:lnTo>
                      <a:pt x="1707" y="183"/>
                    </a:lnTo>
                    <a:lnTo>
                      <a:pt x="1699" y="183"/>
                    </a:lnTo>
                    <a:lnTo>
                      <a:pt x="1692" y="183"/>
                    </a:lnTo>
                    <a:lnTo>
                      <a:pt x="1684" y="183"/>
                    </a:lnTo>
                    <a:lnTo>
                      <a:pt x="1674" y="183"/>
                    </a:lnTo>
                    <a:lnTo>
                      <a:pt x="1667" y="183"/>
                    </a:lnTo>
                    <a:lnTo>
                      <a:pt x="1659" y="183"/>
                    </a:lnTo>
                    <a:lnTo>
                      <a:pt x="1652" y="183"/>
                    </a:lnTo>
                    <a:lnTo>
                      <a:pt x="1642" y="183"/>
                    </a:lnTo>
                    <a:lnTo>
                      <a:pt x="1636" y="183"/>
                    </a:lnTo>
                    <a:lnTo>
                      <a:pt x="1629" y="183"/>
                    </a:lnTo>
                    <a:lnTo>
                      <a:pt x="1619" y="183"/>
                    </a:lnTo>
                    <a:lnTo>
                      <a:pt x="1612" y="183"/>
                    </a:lnTo>
                    <a:lnTo>
                      <a:pt x="1604" y="183"/>
                    </a:lnTo>
                    <a:lnTo>
                      <a:pt x="1596" y="183"/>
                    </a:lnTo>
                    <a:lnTo>
                      <a:pt x="1589" y="183"/>
                    </a:lnTo>
                    <a:lnTo>
                      <a:pt x="1581" y="183"/>
                    </a:lnTo>
                    <a:lnTo>
                      <a:pt x="1574" y="183"/>
                    </a:lnTo>
                    <a:lnTo>
                      <a:pt x="1566" y="183"/>
                    </a:lnTo>
                    <a:lnTo>
                      <a:pt x="1558" y="183"/>
                    </a:lnTo>
                    <a:lnTo>
                      <a:pt x="1551" y="183"/>
                    </a:lnTo>
                    <a:lnTo>
                      <a:pt x="1545" y="183"/>
                    </a:lnTo>
                    <a:lnTo>
                      <a:pt x="1538" y="183"/>
                    </a:lnTo>
                    <a:lnTo>
                      <a:pt x="1530" y="183"/>
                    </a:lnTo>
                    <a:lnTo>
                      <a:pt x="1522" y="185"/>
                    </a:lnTo>
                    <a:lnTo>
                      <a:pt x="1515" y="186"/>
                    </a:lnTo>
                    <a:lnTo>
                      <a:pt x="1509" y="186"/>
                    </a:lnTo>
                    <a:lnTo>
                      <a:pt x="1501" y="186"/>
                    </a:lnTo>
                    <a:lnTo>
                      <a:pt x="1494" y="186"/>
                    </a:lnTo>
                    <a:lnTo>
                      <a:pt x="1488" y="188"/>
                    </a:lnTo>
                    <a:lnTo>
                      <a:pt x="1481" y="190"/>
                    </a:lnTo>
                    <a:lnTo>
                      <a:pt x="1467" y="190"/>
                    </a:lnTo>
                    <a:lnTo>
                      <a:pt x="1458" y="194"/>
                    </a:lnTo>
                    <a:lnTo>
                      <a:pt x="1450" y="194"/>
                    </a:lnTo>
                    <a:lnTo>
                      <a:pt x="1444" y="196"/>
                    </a:lnTo>
                    <a:lnTo>
                      <a:pt x="1437" y="198"/>
                    </a:lnTo>
                    <a:lnTo>
                      <a:pt x="1431" y="200"/>
                    </a:lnTo>
                    <a:lnTo>
                      <a:pt x="1422" y="200"/>
                    </a:lnTo>
                    <a:lnTo>
                      <a:pt x="1414" y="204"/>
                    </a:lnTo>
                    <a:lnTo>
                      <a:pt x="1406" y="205"/>
                    </a:lnTo>
                    <a:lnTo>
                      <a:pt x="1399" y="209"/>
                    </a:lnTo>
                    <a:lnTo>
                      <a:pt x="1389" y="211"/>
                    </a:lnTo>
                    <a:lnTo>
                      <a:pt x="1380" y="215"/>
                    </a:lnTo>
                    <a:lnTo>
                      <a:pt x="1370" y="219"/>
                    </a:lnTo>
                    <a:lnTo>
                      <a:pt x="1363" y="223"/>
                    </a:lnTo>
                    <a:lnTo>
                      <a:pt x="1351" y="224"/>
                    </a:lnTo>
                    <a:lnTo>
                      <a:pt x="1340" y="228"/>
                    </a:lnTo>
                    <a:lnTo>
                      <a:pt x="1330" y="234"/>
                    </a:lnTo>
                    <a:lnTo>
                      <a:pt x="1319" y="240"/>
                    </a:lnTo>
                    <a:lnTo>
                      <a:pt x="1308" y="243"/>
                    </a:lnTo>
                    <a:lnTo>
                      <a:pt x="1296" y="247"/>
                    </a:lnTo>
                    <a:lnTo>
                      <a:pt x="1285" y="251"/>
                    </a:lnTo>
                    <a:lnTo>
                      <a:pt x="1273" y="257"/>
                    </a:lnTo>
                    <a:lnTo>
                      <a:pt x="1260" y="261"/>
                    </a:lnTo>
                    <a:lnTo>
                      <a:pt x="1249" y="266"/>
                    </a:lnTo>
                    <a:lnTo>
                      <a:pt x="1237" y="270"/>
                    </a:lnTo>
                    <a:lnTo>
                      <a:pt x="1226" y="278"/>
                    </a:lnTo>
                    <a:lnTo>
                      <a:pt x="1213" y="282"/>
                    </a:lnTo>
                    <a:lnTo>
                      <a:pt x="1201" y="289"/>
                    </a:lnTo>
                    <a:lnTo>
                      <a:pt x="1186" y="293"/>
                    </a:lnTo>
                    <a:lnTo>
                      <a:pt x="1176" y="299"/>
                    </a:lnTo>
                    <a:lnTo>
                      <a:pt x="1161" y="304"/>
                    </a:lnTo>
                    <a:lnTo>
                      <a:pt x="1150" y="310"/>
                    </a:lnTo>
                    <a:lnTo>
                      <a:pt x="1136" y="316"/>
                    </a:lnTo>
                    <a:lnTo>
                      <a:pt x="1125" y="323"/>
                    </a:lnTo>
                    <a:lnTo>
                      <a:pt x="1112" y="327"/>
                    </a:lnTo>
                    <a:lnTo>
                      <a:pt x="1098" y="335"/>
                    </a:lnTo>
                    <a:lnTo>
                      <a:pt x="1085" y="339"/>
                    </a:lnTo>
                    <a:lnTo>
                      <a:pt x="1074" y="344"/>
                    </a:lnTo>
                    <a:lnTo>
                      <a:pt x="1060" y="350"/>
                    </a:lnTo>
                    <a:lnTo>
                      <a:pt x="1047" y="356"/>
                    </a:lnTo>
                    <a:lnTo>
                      <a:pt x="1034" y="363"/>
                    </a:lnTo>
                    <a:lnTo>
                      <a:pt x="1022" y="369"/>
                    </a:lnTo>
                    <a:lnTo>
                      <a:pt x="1011" y="373"/>
                    </a:lnTo>
                    <a:lnTo>
                      <a:pt x="998" y="380"/>
                    </a:lnTo>
                    <a:lnTo>
                      <a:pt x="986" y="384"/>
                    </a:lnTo>
                    <a:lnTo>
                      <a:pt x="975" y="390"/>
                    </a:lnTo>
                    <a:lnTo>
                      <a:pt x="963" y="396"/>
                    </a:lnTo>
                    <a:lnTo>
                      <a:pt x="952" y="401"/>
                    </a:lnTo>
                    <a:lnTo>
                      <a:pt x="941" y="407"/>
                    </a:lnTo>
                    <a:lnTo>
                      <a:pt x="931" y="413"/>
                    </a:lnTo>
                    <a:lnTo>
                      <a:pt x="920" y="416"/>
                    </a:lnTo>
                    <a:lnTo>
                      <a:pt x="908" y="422"/>
                    </a:lnTo>
                    <a:lnTo>
                      <a:pt x="899" y="426"/>
                    </a:lnTo>
                    <a:lnTo>
                      <a:pt x="891" y="432"/>
                    </a:lnTo>
                    <a:lnTo>
                      <a:pt x="882" y="435"/>
                    </a:lnTo>
                    <a:lnTo>
                      <a:pt x="872" y="441"/>
                    </a:lnTo>
                    <a:lnTo>
                      <a:pt x="863" y="445"/>
                    </a:lnTo>
                    <a:lnTo>
                      <a:pt x="857" y="451"/>
                    </a:lnTo>
                    <a:lnTo>
                      <a:pt x="848" y="455"/>
                    </a:lnTo>
                    <a:lnTo>
                      <a:pt x="840" y="458"/>
                    </a:lnTo>
                    <a:lnTo>
                      <a:pt x="832" y="462"/>
                    </a:lnTo>
                    <a:lnTo>
                      <a:pt x="829" y="464"/>
                    </a:lnTo>
                    <a:lnTo>
                      <a:pt x="815" y="472"/>
                    </a:lnTo>
                    <a:lnTo>
                      <a:pt x="808" y="477"/>
                    </a:lnTo>
                    <a:lnTo>
                      <a:pt x="800" y="479"/>
                    </a:lnTo>
                    <a:lnTo>
                      <a:pt x="796" y="481"/>
                    </a:lnTo>
                    <a:lnTo>
                      <a:pt x="789" y="485"/>
                    </a:lnTo>
                    <a:lnTo>
                      <a:pt x="783" y="489"/>
                    </a:lnTo>
                    <a:lnTo>
                      <a:pt x="773" y="491"/>
                    </a:lnTo>
                    <a:lnTo>
                      <a:pt x="766" y="494"/>
                    </a:lnTo>
                    <a:lnTo>
                      <a:pt x="758" y="498"/>
                    </a:lnTo>
                    <a:lnTo>
                      <a:pt x="749" y="504"/>
                    </a:lnTo>
                    <a:lnTo>
                      <a:pt x="737" y="508"/>
                    </a:lnTo>
                    <a:lnTo>
                      <a:pt x="728" y="512"/>
                    </a:lnTo>
                    <a:lnTo>
                      <a:pt x="716" y="517"/>
                    </a:lnTo>
                    <a:lnTo>
                      <a:pt x="707" y="521"/>
                    </a:lnTo>
                    <a:lnTo>
                      <a:pt x="695" y="527"/>
                    </a:lnTo>
                    <a:lnTo>
                      <a:pt x="684" y="532"/>
                    </a:lnTo>
                    <a:lnTo>
                      <a:pt x="671" y="538"/>
                    </a:lnTo>
                    <a:lnTo>
                      <a:pt x="659" y="544"/>
                    </a:lnTo>
                    <a:lnTo>
                      <a:pt x="646" y="550"/>
                    </a:lnTo>
                    <a:lnTo>
                      <a:pt x="631" y="555"/>
                    </a:lnTo>
                    <a:lnTo>
                      <a:pt x="618" y="559"/>
                    </a:lnTo>
                    <a:lnTo>
                      <a:pt x="604" y="567"/>
                    </a:lnTo>
                    <a:lnTo>
                      <a:pt x="589" y="570"/>
                    </a:lnTo>
                    <a:lnTo>
                      <a:pt x="574" y="578"/>
                    </a:lnTo>
                    <a:lnTo>
                      <a:pt x="559" y="582"/>
                    </a:lnTo>
                    <a:lnTo>
                      <a:pt x="543" y="589"/>
                    </a:lnTo>
                    <a:lnTo>
                      <a:pt x="528" y="595"/>
                    </a:lnTo>
                    <a:lnTo>
                      <a:pt x="513" y="601"/>
                    </a:lnTo>
                    <a:lnTo>
                      <a:pt x="496" y="607"/>
                    </a:lnTo>
                    <a:lnTo>
                      <a:pt x="481" y="612"/>
                    </a:lnTo>
                    <a:lnTo>
                      <a:pt x="465" y="618"/>
                    </a:lnTo>
                    <a:lnTo>
                      <a:pt x="450" y="626"/>
                    </a:lnTo>
                    <a:lnTo>
                      <a:pt x="433" y="629"/>
                    </a:lnTo>
                    <a:lnTo>
                      <a:pt x="418" y="637"/>
                    </a:lnTo>
                    <a:lnTo>
                      <a:pt x="401" y="643"/>
                    </a:lnTo>
                    <a:lnTo>
                      <a:pt x="386" y="648"/>
                    </a:lnTo>
                    <a:lnTo>
                      <a:pt x="369" y="652"/>
                    </a:lnTo>
                    <a:lnTo>
                      <a:pt x="353" y="658"/>
                    </a:lnTo>
                    <a:lnTo>
                      <a:pt x="336" y="664"/>
                    </a:lnTo>
                    <a:lnTo>
                      <a:pt x="319" y="669"/>
                    </a:lnTo>
                    <a:lnTo>
                      <a:pt x="304" y="673"/>
                    </a:lnTo>
                    <a:lnTo>
                      <a:pt x="289" y="679"/>
                    </a:lnTo>
                    <a:lnTo>
                      <a:pt x="273" y="683"/>
                    </a:lnTo>
                    <a:lnTo>
                      <a:pt x="256" y="688"/>
                    </a:lnTo>
                    <a:lnTo>
                      <a:pt x="243" y="692"/>
                    </a:lnTo>
                    <a:lnTo>
                      <a:pt x="228" y="698"/>
                    </a:lnTo>
                    <a:lnTo>
                      <a:pt x="213" y="700"/>
                    </a:lnTo>
                    <a:lnTo>
                      <a:pt x="197" y="704"/>
                    </a:lnTo>
                    <a:lnTo>
                      <a:pt x="184" y="707"/>
                    </a:lnTo>
                    <a:lnTo>
                      <a:pt x="171" y="711"/>
                    </a:lnTo>
                    <a:lnTo>
                      <a:pt x="156" y="711"/>
                    </a:lnTo>
                    <a:lnTo>
                      <a:pt x="142" y="715"/>
                    </a:lnTo>
                    <a:lnTo>
                      <a:pt x="129" y="717"/>
                    </a:lnTo>
                    <a:lnTo>
                      <a:pt x="116" y="719"/>
                    </a:lnTo>
                    <a:lnTo>
                      <a:pt x="104" y="721"/>
                    </a:lnTo>
                    <a:lnTo>
                      <a:pt x="91" y="723"/>
                    </a:lnTo>
                    <a:lnTo>
                      <a:pt x="80" y="723"/>
                    </a:lnTo>
                    <a:lnTo>
                      <a:pt x="70" y="724"/>
                    </a:lnTo>
                    <a:lnTo>
                      <a:pt x="59" y="724"/>
                    </a:lnTo>
                    <a:lnTo>
                      <a:pt x="49" y="724"/>
                    </a:lnTo>
                    <a:lnTo>
                      <a:pt x="40" y="724"/>
                    </a:lnTo>
                    <a:lnTo>
                      <a:pt x="32" y="724"/>
                    </a:lnTo>
                    <a:lnTo>
                      <a:pt x="23" y="723"/>
                    </a:lnTo>
                    <a:lnTo>
                      <a:pt x="15" y="721"/>
                    </a:lnTo>
                    <a:lnTo>
                      <a:pt x="7" y="719"/>
                    </a:lnTo>
                    <a:lnTo>
                      <a:pt x="4" y="719"/>
                    </a:lnTo>
                    <a:lnTo>
                      <a:pt x="0" y="715"/>
                    </a:lnTo>
                    <a:lnTo>
                      <a:pt x="0" y="707"/>
                    </a:lnTo>
                    <a:lnTo>
                      <a:pt x="0" y="704"/>
                    </a:lnTo>
                    <a:lnTo>
                      <a:pt x="0" y="698"/>
                    </a:lnTo>
                    <a:lnTo>
                      <a:pt x="2" y="690"/>
                    </a:lnTo>
                    <a:lnTo>
                      <a:pt x="4" y="685"/>
                    </a:lnTo>
                    <a:lnTo>
                      <a:pt x="4" y="677"/>
                    </a:lnTo>
                    <a:lnTo>
                      <a:pt x="4" y="667"/>
                    </a:lnTo>
                    <a:lnTo>
                      <a:pt x="4" y="658"/>
                    </a:lnTo>
                    <a:lnTo>
                      <a:pt x="5" y="648"/>
                    </a:lnTo>
                    <a:lnTo>
                      <a:pt x="7" y="637"/>
                    </a:lnTo>
                    <a:lnTo>
                      <a:pt x="9" y="628"/>
                    </a:lnTo>
                    <a:lnTo>
                      <a:pt x="11" y="614"/>
                    </a:lnTo>
                    <a:lnTo>
                      <a:pt x="13" y="603"/>
                    </a:lnTo>
                    <a:lnTo>
                      <a:pt x="13" y="589"/>
                    </a:lnTo>
                    <a:lnTo>
                      <a:pt x="17" y="576"/>
                    </a:lnTo>
                    <a:lnTo>
                      <a:pt x="17" y="561"/>
                    </a:lnTo>
                    <a:lnTo>
                      <a:pt x="21" y="548"/>
                    </a:lnTo>
                    <a:lnTo>
                      <a:pt x="21" y="532"/>
                    </a:lnTo>
                    <a:lnTo>
                      <a:pt x="24" y="517"/>
                    </a:lnTo>
                    <a:lnTo>
                      <a:pt x="26" y="502"/>
                    </a:lnTo>
                    <a:lnTo>
                      <a:pt x="30" y="487"/>
                    </a:lnTo>
                    <a:lnTo>
                      <a:pt x="32" y="470"/>
                    </a:lnTo>
                    <a:lnTo>
                      <a:pt x="34" y="455"/>
                    </a:lnTo>
                    <a:lnTo>
                      <a:pt x="36" y="437"/>
                    </a:lnTo>
                    <a:lnTo>
                      <a:pt x="40" y="422"/>
                    </a:lnTo>
                    <a:lnTo>
                      <a:pt x="42" y="405"/>
                    </a:lnTo>
                    <a:lnTo>
                      <a:pt x="45" y="388"/>
                    </a:lnTo>
                    <a:lnTo>
                      <a:pt x="47" y="373"/>
                    </a:lnTo>
                    <a:lnTo>
                      <a:pt x="51" y="356"/>
                    </a:lnTo>
                    <a:lnTo>
                      <a:pt x="53" y="339"/>
                    </a:lnTo>
                    <a:lnTo>
                      <a:pt x="55" y="321"/>
                    </a:lnTo>
                    <a:lnTo>
                      <a:pt x="57" y="304"/>
                    </a:lnTo>
                    <a:lnTo>
                      <a:pt x="61" y="289"/>
                    </a:lnTo>
                    <a:lnTo>
                      <a:pt x="62" y="270"/>
                    </a:lnTo>
                    <a:lnTo>
                      <a:pt x="64" y="255"/>
                    </a:lnTo>
                    <a:lnTo>
                      <a:pt x="66" y="240"/>
                    </a:lnTo>
                    <a:lnTo>
                      <a:pt x="70" y="224"/>
                    </a:lnTo>
                    <a:lnTo>
                      <a:pt x="72" y="207"/>
                    </a:lnTo>
                    <a:lnTo>
                      <a:pt x="76" y="192"/>
                    </a:lnTo>
                    <a:lnTo>
                      <a:pt x="78" y="177"/>
                    </a:lnTo>
                    <a:lnTo>
                      <a:pt x="80" y="164"/>
                    </a:lnTo>
                    <a:lnTo>
                      <a:pt x="81" y="148"/>
                    </a:lnTo>
                    <a:lnTo>
                      <a:pt x="85" y="135"/>
                    </a:lnTo>
                    <a:lnTo>
                      <a:pt x="87" y="122"/>
                    </a:lnTo>
                    <a:lnTo>
                      <a:pt x="91" y="110"/>
                    </a:lnTo>
                    <a:lnTo>
                      <a:pt x="91" y="97"/>
                    </a:lnTo>
                    <a:lnTo>
                      <a:pt x="93" y="86"/>
                    </a:lnTo>
                    <a:lnTo>
                      <a:pt x="95" y="74"/>
                    </a:lnTo>
                    <a:lnTo>
                      <a:pt x="97" y="63"/>
                    </a:lnTo>
                    <a:lnTo>
                      <a:pt x="99" y="51"/>
                    </a:lnTo>
                    <a:lnTo>
                      <a:pt x="101" y="44"/>
                    </a:lnTo>
                    <a:lnTo>
                      <a:pt x="102" y="36"/>
                    </a:lnTo>
                    <a:lnTo>
                      <a:pt x="104" y="29"/>
                    </a:lnTo>
                    <a:lnTo>
                      <a:pt x="104" y="21"/>
                    </a:lnTo>
                    <a:lnTo>
                      <a:pt x="106" y="15"/>
                    </a:lnTo>
                    <a:lnTo>
                      <a:pt x="106" y="10"/>
                    </a:lnTo>
                    <a:lnTo>
                      <a:pt x="108" y="6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79" name="Group 139"/>
              <p:cNvGrpSpPr>
                <a:grpSpLocks/>
              </p:cNvGrpSpPr>
              <p:nvPr/>
            </p:nvGrpSpPr>
            <p:grpSpPr bwMode="auto">
              <a:xfrm>
                <a:off x="26" y="3719"/>
                <a:ext cx="1147" cy="442"/>
                <a:chOff x="26" y="3719"/>
                <a:chExt cx="1147" cy="442"/>
              </a:xfrm>
            </p:grpSpPr>
            <p:sp>
              <p:nvSpPr>
                <p:cNvPr id="10280" name="Freeform 140"/>
                <p:cNvSpPr>
                  <a:spLocks/>
                </p:cNvSpPr>
                <p:nvPr/>
              </p:nvSpPr>
              <p:spPr bwMode="auto">
                <a:xfrm>
                  <a:off x="26" y="3719"/>
                  <a:ext cx="1147" cy="442"/>
                </a:xfrm>
                <a:custGeom>
                  <a:avLst/>
                  <a:gdLst>
                    <a:gd name="T0" fmla="*/ 1062 w 2294"/>
                    <a:gd name="T1" fmla="*/ 43 h 884"/>
                    <a:gd name="T2" fmla="*/ 1036 w 2294"/>
                    <a:gd name="T3" fmla="*/ 50 h 884"/>
                    <a:gd name="T4" fmla="*/ 1002 w 2294"/>
                    <a:gd name="T5" fmla="*/ 57 h 884"/>
                    <a:gd name="T6" fmla="*/ 961 w 2294"/>
                    <a:gd name="T7" fmla="*/ 62 h 884"/>
                    <a:gd name="T8" fmla="*/ 935 w 2294"/>
                    <a:gd name="T9" fmla="*/ 61 h 884"/>
                    <a:gd name="T10" fmla="*/ 907 w 2294"/>
                    <a:gd name="T11" fmla="*/ 57 h 884"/>
                    <a:gd name="T12" fmla="*/ 875 w 2294"/>
                    <a:gd name="T13" fmla="*/ 51 h 884"/>
                    <a:gd name="T14" fmla="*/ 839 w 2294"/>
                    <a:gd name="T15" fmla="*/ 42 h 884"/>
                    <a:gd name="T16" fmla="*/ 802 w 2294"/>
                    <a:gd name="T17" fmla="*/ 33 h 884"/>
                    <a:gd name="T18" fmla="*/ 761 w 2294"/>
                    <a:gd name="T19" fmla="*/ 23 h 884"/>
                    <a:gd name="T20" fmla="*/ 723 w 2294"/>
                    <a:gd name="T21" fmla="*/ 15 h 884"/>
                    <a:gd name="T22" fmla="*/ 683 w 2294"/>
                    <a:gd name="T23" fmla="*/ 8 h 884"/>
                    <a:gd name="T24" fmla="*/ 645 w 2294"/>
                    <a:gd name="T25" fmla="*/ 2 h 884"/>
                    <a:gd name="T26" fmla="*/ 609 w 2294"/>
                    <a:gd name="T27" fmla="*/ 0 h 884"/>
                    <a:gd name="T28" fmla="*/ 573 w 2294"/>
                    <a:gd name="T29" fmla="*/ 4 h 884"/>
                    <a:gd name="T30" fmla="*/ 538 w 2294"/>
                    <a:gd name="T31" fmla="*/ 10 h 884"/>
                    <a:gd name="T32" fmla="*/ 506 w 2294"/>
                    <a:gd name="T33" fmla="*/ 20 h 884"/>
                    <a:gd name="T34" fmla="*/ 474 w 2294"/>
                    <a:gd name="T35" fmla="*/ 32 h 884"/>
                    <a:gd name="T36" fmla="*/ 443 w 2294"/>
                    <a:gd name="T37" fmla="*/ 47 h 884"/>
                    <a:gd name="T38" fmla="*/ 414 w 2294"/>
                    <a:gd name="T39" fmla="*/ 61 h 884"/>
                    <a:gd name="T40" fmla="*/ 386 w 2294"/>
                    <a:gd name="T41" fmla="*/ 76 h 884"/>
                    <a:gd name="T42" fmla="*/ 361 w 2294"/>
                    <a:gd name="T43" fmla="*/ 90 h 884"/>
                    <a:gd name="T44" fmla="*/ 336 w 2294"/>
                    <a:gd name="T45" fmla="*/ 103 h 884"/>
                    <a:gd name="T46" fmla="*/ 311 w 2294"/>
                    <a:gd name="T47" fmla="*/ 117 h 884"/>
                    <a:gd name="T48" fmla="*/ 285 w 2294"/>
                    <a:gd name="T49" fmla="*/ 128 h 884"/>
                    <a:gd name="T50" fmla="*/ 256 w 2294"/>
                    <a:gd name="T51" fmla="*/ 138 h 884"/>
                    <a:gd name="T52" fmla="*/ 226 w 2294"/>
                    <a:gd name="T53" fmla="*/ 147 h 884"/>
                    <a:gd name="T54" fmla="*/ 192 w 2294"/>
                    <a:gd name="T55" fmla="*/ 147 h 884"/>
                    <a:gd name="T56" fmla="*/ 156 w 2294"/>
                    <a:gd name="T57" fmla="*/ 142 h 884"/>
                    <a:gd name="T58" fmla="*/ 115 w 2294"/>
                    <a:gd name="T59" fmla="*/ 129 h 884"/>
                    <a:gd name="T60" fmla="*/ 72 w 2294"/>
                    <a:gd name="T61" fmla="*/ 109 h 884"/>
                    <a:gd name="T62" fmla="*/ 23 w 2294"/>
                    <a:gd name="T63" fmla="*/ 442 h 884"/>
                    <a:gd name="T64" fmla="*/ 105 w 2294"/>
                    <a:gd name="T65" fmla="*/ 434 h 884"/>
                    <a:gd name="T66" fmla="*/ 188 w 2294"/>
                    <a:gd name="T67" fmla="*/ 415 h 884"/>
                    <a:gd name="T68" fmla="*/ 267 w 2294"/>
                    <a:gd name="T69" fmla="*/ 387 h 884"/>
                    <a:gd name="T70" fmla="*/ 347 w 2294"/>
                    <a:gd name="T71" fmla="*/ 357 h 884"/>
                    <a:gd name="T72" fmla="*/ 422 w 2294"/>
                    <a:gd name="T73" fmla="*/ 321 h 884"/>
                    <a:gd name="T74" fmla="*/ 495 w 2294"/>
                    <a:gd name="T75" fmla="*/ 287 h 884"/>
                    <a:gd name="T76" fmla="*/ 560 w 2294"/>
                    <a:gd name="T77" fmla="*/ 257 h 884"/>
                    <a:gd name="T78" fmla="*/ 621 w 2294"/>
                    <a:gd name="T79" fmla="*/ 231 h 884"/>
                    <a:gd name="T80" fmla="*/ 675 w 2294"/>
                    <a:gd name="T81" fmla="*/ 215 h 884"/>
                    <a:gd name="T82" fmla="*/ 721 w 2294"/>
                    <a:gd name="T83" fmla="*/ 205 h 884"/>
                    <a:gd name="T84" fmla="*/ 760 w 2294"/>
                    <a:gd name="T85" fmla="*/ 198 h 884"/>
                    <a:gd name="T86" fmla="*/ 793 w 2294"/>
                    <a:gd name="T87" fmla="*/ 194 h 884"/>
                    <a:gd name="T88" fmla="*/ 821 w 2294"/>
                    <a:gd name="T89" fmla="*/ 194 h 884"/>
                    <a:gd name="T90" fmla="*/ 853 w 2294"/>
                    <a:gd name="T91" fmla="*/ 196 h 884"/>
                    <a:gd name="T92" fmla="*/ 888 w 2294"/>
                    <a:gd name="T93" fmla="*/ 203 h 884"/>
                    <a:gd name="T94" fmla="*/ 926 w 2294"/>
                    <a:gd name="T95" fmla="*/ 209 h 884"/>
                    <a:gd name="T96" fmla="*/ 955 w 2294"/>
                    <a:gd name="T97" fmla="*/ 206 h 884"/>
                    <a:gd name="T98" fmla="*/ 985 w 2294"/>
                    <a:gd name="T99" fmla="*/ 202 h 884"/>
                    <a:gd name="T100" fmla="*/ 1016 w 2294"/>
                    <a:gd name="T101" fmla="*/ 192 h 884"/>
                    <a:gd name="T102" fmla="*/ 1049 w 2294"/>
                    <a:gd name="T103" fmla="*/ 184 h 884"/>
                    <a:gd name="T104" fmla="*/ 1079 w 2294"/>
                    <a:gd name="T105" fmla="*/ 172 h 884"/>
                    <a:gd name="T106" fmla="*/ 1107 w 2294"/>
                    <a:gd name="T107" fmla="*/ 163 h 884"/>
                    <a:gd name="T108" fmla="*/ 1135 w 2294"/>
                    <a:gd name="T109" fmla="*/ 151 h 88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294" h="884">
                      <a:moveTo>
                        <a:pt x="2158" y="74"/>
                      </a:moveTo>
                      <a:lnTo>
                        <a:pt x="2154" y="74"/>
                      </a:lnTo>
                      <a:lnTo>
                        <a:pt x="2150" y="76"/>
                      </a:lnTo>
                      <a:lnTo>
                        <a:pt x="2142" y="78"/>
                      </a:lnTo>
                      <a:lnTo>
                        <a:pt x="2137" y="82"/>
                      </a:lnTo>
                      <a:lnTo>
                        <a:pt x="2129" y="82"/>
                      </a:lnTo>
                      <a:lnTo>
                        <a:pt x="2123" y="85"/>
                      </a:lnTo>
                      <a:lnTo>
                        <a:pt x="2118" y="85"/>
                      </a:lnTo>
                      <a:lnTo>
                        <a:pt x="2112" y="89"/>
                      </a:lnTo>
                      <a:lnTo>
                        <a:pt x="2104" y="89"/>
                      </a:lnTo>
                      <a:lnTo>
                        <a:pt x="2097" y="93"/>
                      </a:lnTo>
                      <a:lnTo>
                        <a:pt x="2089" y="95"/>
                      </a:lnTo>
                      <a:lnTo>
                        <a:pt x="2082" y="99"/>
                      </a:lnTo>
                      <a:lnTo>
                        <a:pt x="2072" y="99"/>
                      </a:lnTo>
                      <a:lnTo>
                        <a:pt x="2063" y="102"/>
                      </a:lnTo>
                      <a:lnTo>
                        <a:pt x="2051" y="102"/>
                      </a:lnTo>
                      <a:lnTo>
                        <a:pt x="2044" y="106"/>
                      </a:lnTo>
                      <a:lnTo>
                        <a:pt x="2032" y="106"/>
                      </a:lnTo>
                      <a:lnTo>
                        <a:pt x="2023" y="110"/>
                      </a:lnTo>
                      <a:lnTo>
                        <a:pt x="2013" y="112"/>
                      </a:lnTo>
                      <a:lnTo>
                        <a:pt x="2004" y="114"/>
                      </a:lnTo>
                      <a:lnTo>
                        <a:pt x="1990" y="116"/>
                      </a:lnTo>
                      <a:lnTo>
                        <a:pt x="1979" y="116"/>
                      </a:lnTo>
                      <a:lnTo>
                        <a:pt x="1967" y="118"/>
                      </a:lnTo>
                      <a:lnTo>
                        <a:pt x="1958" y="120"/>
                      </a:lnTo>
                      <a:lnTo>
                        <a:pt x="1945" y="121"/>
                      </a:lnTo>
                      <a:lnTo>
                        <a:pt x="1933" y="123"/>
                      </a:lnTo>
                      <a:lnTo>
                        <a:pt x="1922" y="123"/>
                      </a:lnTo>
                      <a:lnTo>
                        <a:pt x="1910" y="125"/>
                      </a:lnTo>
                      <a:lnTo>
                        <a:pt x="1905" y="123"/>
                      </a:lnTo>
                      <a:lnTo>
                        <a:pt x="1897" y="123"/>
                      </a:lnTo>
                      <a:lnTo>
                        <a:pt x="1890" y="123"/>
                      </a:lnTo>
                      <a:lnTo>
                        <a:pt x="1884" y="123"/>
                      </a:lnTo>
                      <a:lnTo>
                        <a:pt x="1876" y="121"/>
                      </a:lnTo>
                      <a:lnTo>
                        <a:pt x="1869" y="121"/>
                      </a:lnTo>
                      <a:lnTo>
                        <a:pt x="1863" y="120"/>
                      </a:lnTo>
                      <a:lnTo>
                        <a:pt x="1855" y="120"/>
                      </a:lnTo>
                      <a:lnTo>
                        <a:pt x="1846" y="118"/>
                      </a:lnTo>
                      <a:lnTo>
                        <a:pt x="1838" y="118"/>
                      </a:lnTo>
                      <a:lnTo>
                        <a:pt x="1831" y="116"/>
                      </a:lnTo>
                      <a:lnTo>
                        <a:pt x="1823" y="116"/>
                      </a:lnTo>
                      <a:lnTo>
                        <a:pt x="1814" y="114"/>
                      </a:lnTo>
                      <a:lnTo>
                        <a:pt x="1806" y="112"/>
                      </a:lnTo>
                      <a:lnTo>
                        <a:pt x="1794" y="110"/>
                      </a:lnTo>
                      <a:lnTo>
                        <a:pt x="1789" y="110"/>
                      </a:lnTo>
                      <a:lnTo>
                        <a:pt x="1777" y="106"/>
                      </a:lnTo>
                      <a:lnTo>
                        <a:pt x="1768" y="104"/>
                      </a:lnTo>
                      <a:lnTo>
                        <a:pt x="1758" y="102"/>
                      </a:lnTo>
                      <a:lnTo>
                        <a:pt x="1749" y="101"/>
                      </a:lnTo>
                      <a:lnTo>
                        <a:pt x="1739" y="99"/>
                      </a:lnTo>
                      <a:lnTo>
                        <a:pt x="1728" y="95"/>
                      </a:lnTo>
                      <a:lnTo>
                        <a:pt x="1718" y="93"/>
                      </a:lnTo>
                      <a:lnTo>
                        <a:pt x="1709" y="93"/>
                      </a:lnTo>
                      <a:lnTo>
                        <a:pt x="1698" y="89"/>
                      </a:lnTo>
                      <a:lnTo>
                        <a:pt x="1688" y="85"/>
                      </a:lnTo>
                      <a:lnTo>
                        <a:pt x="1677" y="83"/>
                      </a:lnTo>
                      <a:lnTo>
                        <a:pt x="1667" y="82"/>
                      </a:lnTo>
                      <a:lnTo>
                        <a:pt x="1656" y="78"/>
                      </a:lnTo>
                      <a:lnTo>
                        <a:pt x="1646" y="76"/>
                      </a:lnTo>
                      <a:lnTo>
                        <a:pt x="1635" y="74"/>
                      </a:lnTo>
                      <a:lnTo>
                        <a:pt x="1625" y="72"/>
                      </a:lnTo>
                      <a:lnTo>
                        <a:pt x="1612" y="68"/>
                      </a:lnTo>
                      <a:lnTo>
                        <a:pt x="1603" y="66"/>
                      </a:lnTo>
                      <a:lnTo>
                        <a:pt x="1591" y="64"/>
                      </a:lnTo>
                      <a:lnTo>
                        <a:pt x="1580" y="61"/>
                      </a:lnTo>
                      <a:lnTo>
                        <a:pt x="1566" y="57"/>
                      </a:lnTo>
                      <a:lnTo>
                        <a:pt x="1557" y="55"/>
                      </a:lnTo>
                      <a:lnTo>
                        <a:pt x="1545" y="53"/>
                      </a:lnTo>
                      <a:lnTo>
                        <a:pt x="1534" y="49"/>
                      </a:lnTo>
                      <a:lnTo>
                        <a:pt x="1521" y="45"/>
                      </a:lnTo>
                      <a:lnTo>
                        <a:pt x="1511" y="44"/>
                      </a:lnTo>
                      <a:lnTo>
                        <a:pt x="1500" y="42"/>
                      </a:lnTo>
                      <a:lnTo>
                        <a:pt x="1488" y="40"/>
                      </a:lnTo>
                      <a:lnTo>
                        <a:pt x="1477" y="36"/>
                      </a:lnTo>
                      <a:lnTo>
                        <a:pt x="1466" y="34"/>
                      </a:lnTo>
                      <a:lnTo>
                        <a:pt x="1454" y="32"/>
                      </a:lnTo>
                      <a:lnTo>
                        <a:pt x="1445" y="30"/>
                      </a:lnTo>
                      <a:lnTo>
                        <a:pt x="1431" y="26"/>
                      </a:lnTo>
                      <a:lnTo>
                        <a:pt x="1420" y="25"/>
                      </a:lnTo>
                      <a:lnTo>
                        <a:pt x="1409" y="23"/>
                      </a:lnTo>
                      <a:lnTo>
                        <a:pt x="1399" y="21"/>
                      </a:lnTo>
                      <a:lnTo>
                        <a:pt x="1388" y="19"/>
                      </a:lnTo>
                      <a:lnTo>
                        <a:pt x="1376" y="17"/>
                      </a:lnTo>
                      <a:lnTo>
                        <a:pt x="1365" y="15"/>
                      </a:lnTo>
                      <a:lnTo>
                        <a:pt x="1353" y="13"/>
                      </a:lnTo>
                      <a:lnTo>
                        <a:pt x="1342" y="11"/>
                      </a:lnTo>
                      <a:lnTo>
                        <a:pt x="1333" y="9"/>
                      </a:lnTo>
                      <a:lnTo>
                        <a:pt x="1321" y="7"/>
                      </a:lnTo>
                      <a:lnTo>
                        <a:pt x="1310" y="7"/>
                      </a:lnTo>
                      <a:lnTo>
                        <a:pt x="1298" y="6"/>
                      </a:lnTo>
                      <a:lnTo>
                        <a:pt x="1289" y="4"/>
                      </a:lnTo>
                      <a:lnTo>
                        <a:pt x="1279" y="4"/>
                      </a:lnTo>
                      <a:lnTo>
                        <a:pt x="1268" y="4"/>
                      </a:lnTo>
                      <a:lnTo>
                        <a:pt x="1258" y="4"/>
                      </a:lnTo>
                      <a:lnTo>
                        <a:pt x="1247" y="2"/>
                      </a:lnTo>
                      <a:lnTo>
                        <a:pt x="1238" y="2"/>
                      </a:lnTo>
                      <a:lnTo>
                        <a:pt x="1226" y="2"/>
                      </a:lnTo>
                      <a:lnTo>
                        <a:pt x="1217" y="0"/>
                      </a:lnTo>
                      <a:lnTo>
                        <a:pt x="1205" y="0"/>
                      </a:lnTo>
                      <a:lnTo>
                        <a:pt x="1196" y="2"/>
                      </a:lnTo>
                      <a:lnTo>
                        <a:pt x="1186" y="4"/>
                      </a:lnTo>
                      <a:lnTo>
                        <a:pt x="1175" y="4"/>
                      </a:lnTo>
                      <a:lnTo>
                        <a:pt x="1165" y="4"/>
                      </a:lnTo>
                      <a:lnTo>
                        <a:pt x="1156" y="4"/>
                      </a:lnTo>
                      <a:lnTo>
                        <a:pt x="1146" y="7"/>
                      </a:lnTo>
                      <a:lnTo>
                        <a:pt x="1135" y="7"/>
                      </a:lnTo>
                      <a:lnTo>
                        <a:pt x="1125" y="9"/>
                      </a:lnTo>
                      <a:lnTo>
                        <a:pt x="1116" y="11"/>
                      </a:lnTo>
                      <a:lnTo>
                        <a:pt x="1108" y="15"/>
                      </a:lnTo>
                      <a:lnTo>
                        <a:pt x="1097" y="15"/>
                      </a:lnTo>
                      <a:lnTo>
                        <a:pt x="1087" y="19"/>
                      </a:lnTo>
                      <a:lnTo>
                        <a:pt x="1076" y="19"/>
                      </a:lnTo>
                      <a:lnTo>
                        <a:pt x="1068" y="23"/>
                      </a:lnTo>
                      <a:lnTo>
                        <a:pt x="1059" y="25"/>
                      </a:lnTo>
                      <a:lnTo>
                        <a:pt x="1047" y="26"/>
                      </a:lnTo>
                      <a:lnTo>
                        <a:pt x="1038" y="30"/>
                      </a:lnTo>
                      <a:lnTo>
                        <a:pt x="1030" y="34"/>
                      </a:lnTo>
                      <a:lnTo>
                        <a:pt x="1019" y="36"/>
                      </a:lnTo>
                      <a:lnTo>
                        <a:pt x="1011" y="40"/>
                      </a:lnTo>
                      <a:lnTo>
                        <a:pt x="1002" y="44"/>
                      </a:lnTo>
                      <a:lnTo>
                        <a:pt x="992" y="45"/>
                      </a:lnTo>
                      <a:lnTo>
                        <a:pt x="983" y="49"/>
                      </a:lnTo>
                      <a:lnTo>
                        <a:pt x="973" y="53"/>
                      </a:lnTo>
                      <a:lnTo>
                        <a:pt x="964" y="57"/>
                      </a:lnTo>
                      <a:lnTo>
                        <a:pt x="956" y="61"/>
                      </a:lnTo>
                      <a:lnTo>
                        <a:pt x="947" y="64"/>
                      </a:lnTo>
                      <a:lnTo>
                        <a:pt x="939" y="68"/>
                      </a:lnTo>
                      <a:lnTo>
                        <a:pt x="928" y="72"/>
                      </a:lnTo>
                      <a:lnTo>
                        <a:pt x="920" y="76"/>
                      </a:lnTo>
                      <a:lnTo>
                        <a:pt x="911" y="80"/>
                      </a:lnTo>
                      <a:lnTo>
                        <a:pt x="903" y="83"/>
                      </a:lnTo>
                      <a:lnTo>
                        <a:pt x="893" y="87"/>
                      </a:lnTo>
                      <a:lnTo>
                        <a:pt x="886" y="93"/>
                      </a:lnTo>
                      <a:lnTo>
                        <a:pt x="876" y="95"/>
                      </a:lnTo>
                      <a:lnTo>
                        <a:pt x="869" y="99"/>
                      </a:lnTo>
                      <a:lnTo>
                        <a:pt x="859" y="102"/>
                      </a:lnTo>
                      <a:lnTo>
                        <a:pt x="852" y="108"/>
                      </a:lnTo>
                      <a:lnTo>
                        <a:pt x="844" y="112"/>
                      </a:lnTo>
                      <a:lnTo>
                        <a:pt x="835" y="116"/>
                      </a:lnTo>
                      <a:lnTo>
                        <a:pt x="827" y="121"/>
                      </a:lnTo>
                      <a:lnTo>
                        <a:pt x="819" y="127"/>
                      </a:lnTo>
                      <a:lnTo>
                        <a:pt x="812" y="131"/>
                      </a:lnTo>
                      <a:lnTo>
                        <a:pt x="802" y="135"/>
                      </a:lnTo>
                      <a:lnTo>
                        <a:pt x="795" y="139"/>
                      </a:lnTo>
                      <a:lnTo>
                        <a:pt x="787" y="142"/>
                      </a:lnTo>
                      <a:lnTo>
                        <a:pt x="779" y="146"/>
                      </a:lnTo>
                      <a:lnTo>
                        <a:pt x="772" y="152"/>
                      </a:lnTo>
                      <a:lnTo>
                        <a:pt x="764" y="156"/>
                      </a:lnTo>
                      <a:lnTo>
                        <a:pt x="757" y="160"/>
                      </a:lnTo>
                      <a:lnTo>
                        <a:pt x="749" y="163"/>
                      </a:lnTo>
                      <a:lnTo>
                        <a:pt x="743" y="167"/>
                      </a:lnTo>
                      <a:lnTo>
                        <a:pt x="736" y="171"/>
                      </a:lnTo>
                      <a:lnTo>
                        <a:pt x="728" y="177"/>
                      </a:lnTo>
                      <a:lnTo>
                        <a:pt x="721" y="180"/>
                      </a:lnTo>
                      <a:lnTo>
                        <a:pt x="715" y="184"/>
                      </a:lnTo>
                      <a:lnTo>
                        <a:pt x="707" y="186"/>
                      </a:lnTo>
                      <a:lnTo>
                        <a:pt x="700" y="192"/>
                      </a:lnTo>
                      <a:lnTo>
                        <a:pt x="694" y="194"/>
                      </a:lnTo>
                      <a:lnTo>
                        <a:pt x="686" y="198"/>
                      </a:lnTo>
                      <a:lnTo>
                        <a:pt x="679" y="201"/>
                      </a:lnTo>
                      <a:lnTo>
                        <a:pt x="671" y="205"/>
                      </a:lnTo>
                      <a:lnTo>
                        <a:pt x="665" y="209"/>
                      </a:lnTo>
                      <a:lnTo>
                        <a:pt x="658" y="213"/>
                      </a:lnTo>
                      <a:lnTo>
                        <a:pt x="650" y="217"/>
                      </a:lnTo>
                      <a:lnTo>
                        <a:pt x="644" y="222"/>
                      </a:lnTo>
                      <a:lnTo>
                        <a:pt x="637" y="226"/>
                      </a:lnTo>
                      <a:lnTo>
                        <a:pt x="629" y="230"/>
                      </a:lnTo>
                      <a:lnTo>
                        <a:pt x="622" y="234"/>
                      </a:lnTo>
                      <a:lnTo>
                        <a:pt x="614" y="236"/>
                      </a:lnTo>
                      <a:lnTo>
                        <a:pt x="606" y="239"/>
                      </a:lnTo>
                      <a:lnTo>
                        <a:pt x="599" y="243"/>
                      </a:lnTo>
                      <a:lnTo>
                        <a:pt x="591" y="247"/>
                      </a:lnTo>
                      <a:lnTo>
                        <a:pt x="586" y="251"/>
                      </a:lnTo>
                      <a:lnTo>
                        <a:pt x="578" y="255"/>
                      </a:lnTo>
                      <a:lnTo>
                        <a:pt x="570" y="256"/>
                      </a:lnTo>
                      <a:lnTo>
                        <a:pt x="561" y="260"/>
                      </a:lnTo>
                      <a:lnTo>
                        <a:pt x="553" y="264"/>
                      </a:lnTo>
                      <a:lnTo>
                        <a:pt x="546" y="266"/>
                      </a:lnTo>
                      <a:lnTo>
                        <a:pt x="538" y="268"/>
                      </a:lnTo>
                      <a:lnTo>
                        <a:pt x="529" y="272"/>
                      </a:lnTo>
                      <a:lnTo>
                        <a:pt x="521" y="275"/>
                      </a:lnTo>
                      <a:lnTo>
                        <a:pt x="511" y="275"/>
                      </a:lnTo>
                      <a:lnTo>
                        <a:pt x="504" y="279"/>
                      </a:lnTo>
                      <a:lnTo>
                        <a:pt x="494" y="281"/>
                      </a:lnTo>
                      <a:lnTo>
                        <a:pt x="487" y="285"/>
                      </a:lnTo>
                      <a:lnTo>
                        <a:pt x="477" y="285"/>
                      </a:lnTo>
                      <a:lnTo>
                        <a:pt x="470" y="289"/>
                      </a:lnTo>
                      <a:lnTo>
                        <a:pt x="460" y="289"/>
                      </a:lnTo>
                      <a:lnTo>
                        <a:pt x="452" y="293"/>
                      </a:lnTo>
                      <a:lnTo>
                        <a:pt x="443" y="293"/>
                      </a:lnTo>
                      <a:lnTo>
                        <a:pt x="433" y="293"/>
                      </a:lnTo>
                      <a:lnTo>
                        <a:pt x="422" y="293"/>
                      </a:lnTo>
                      <a:lnTo>
                        <a:pt x="414" y="294"/>
                      </a:lnTo>
                      <a:lnTo>
                        <a:pt x="403" y="293"/>
                      </a:lnTo>
                      <a:lnTo>
                        <a:pt x="395" y="293"/>
                      </a:lnTo>
                      <a:lnTo>
                        <a:pt x="384" y="293"/>
                      </a:lnTo>
                      <a:lnTo>
                        <a:pt x="375" y="293"/>
                      </a:lnTo>
                      <a:lnTo>
                        <a:pt x="363" y="293"/>
                      </a:lnTo>
                      <a:lnTo>
                        <a:pt x="354" y="291"/>
                      </a:lnTo>
                      <a:lnTo>
                        <a:pt x="344" y="289"/>
                      </a:lnTo>
                      <a:lnTo>
                        <a:pt x="335" y="289"/>
                      </a:lnTo>
                      <a:lnTo>
                        <a:pt x="323" y="285"/>
                      </a:lnTo>
                      <a:lnTo>
                        <a:pt x="312" y="283"/>
                      </a:lnTo>
                      <a:lnTo>
                        <a:pt x="300" y="281"/>
                      </a:lnTo>
                      <a:lnTo>
                        <a:pt x="291" y="279"/>
                      </a:lnTo>
                      <a:lnTo>
                        <a:pt x="280" y="275"/>
                      </a:lnTo>
                      <a:lnTo>
                        <a:pt x="266" y="272"/>
                      </a:lnTo>
                      <a:lnTo>
                        <a:pt x="255" y="268"/>
                      </a:lnTo>
                      <a:lnTo>
                        <a:pt x="243" y="264"/>
                      </a:lnTo>
                      <a:lnTo>
                        <a:pt x="230" y="258"/>
                      </a:lnTo>
                      <a:lnTo>
                        <a:pt x="219" y="255"/>
                      </a:lnTo>
                      <a:lnTo>
                        <a:pt x="205" y="249"/>
                      </a:lnTo>
                      <a:lnTo>
                        <a:pt x="194" y="243"/>
                      </a:lnTo>
                      <a:lnTo>
                        <a:pt x="181" y="236"/>
                      </a:lnTo>
                      <a:lnTo>
                        <a:pt x="169" y="230"/>
                      </a:lnTo>
                      <a:lnTo>
                        <a:pt x="156" y="222"/>
                      </a:lnTo>
                      <a:lnTo>
                        <a:pt x="143" y="217"/>
                      </a:lnTo>
                      <a:lnTo>
                        <a:pt x="127" y="209"/>
                      </a:lnTo>
                      <a:lnTo>
                        <a:pt x="116" y="201"/>
                      </a:lnTo>
                      <a:lnTo>
                        <a:pt x="101" y="192"/>
                      </a:lnTo>
                      <a:lnTo>
                        <a:pt x="89" y="184"/>
                      </a:lnTo>
                      <a:lnTo>
                        <a:pt x="0" y="884"/>
                      </a:lnTo>
                      <a:lnTo>
                        <a:pt x="23" y="884"/>
                      </a:lnTo>
                      <a:lnTo>
                        <a:pt x="46" y="884"/>
                      </a:lnTo>
                      <a:lnTo>
                        <a:pt x="69" y="882"/>
                      </a:lnTo>
                      <a:lnTo>
                        <a:pt x="93" y="882"/>
                      </a:lnTo>
                      <a:lnTo>
                        <a:pt x="116" y="878"/>
                      </a:lnTo>
                      <a:lnTo>
                        <a:pt x="139" y="878"/>
                      </a:lnTo>
                      <a:lnTo>
                        <a:pt x="164" y="874"/>
                      </a:lnTo>
                      <a:lnTo>
                        <a:pt x="188" y="871"/>
                      </a:lnTo>
                      <a:lnTo>
                        <a:pt x="209" y="867"/>
                      </a:lnTo>
                      <a:lnTo>
                        <a:pt x="234" y="863"/>
                      </a:lnTo>
                      <a:lnTo>
                        <a:pt x="257" y="857"/>
                      </a:lnTo>
                      <a:lnTo>
                        <a:pt x="281" y="853"/>
                      </a:lnTo>
                      <a:lnTo>
                        <a:pt x="304" y="846"/>
                      </a:lnTo>
                      <a:lnTo>
                        <a:pt x="327" y="840"/>
                      </a:lnTo>
                      <a:lnTo>
                        <a:pt x="350" y="834"/>
                      </a:lnTo>
                      <a:lnTo>
                        <a:pt x="375" y="829"/>
                      </a:lnTo>
                      <a:lnTo>
                        <a:pt x="397" y="821"/>
                      </a:lnTo>
                      <a:lnTo>
                        <a:pt x="420" y="813"/>
                      </a:lnTo>
                      <a:lnTo>
                        <a:pt x="443" y="808"/>
                      </a:lnTo>
                      <a:lnTo>
                        <a:pt x="466" y="800"/>
                      </a:lnTo>
                      <a:lnTo>
                        <a:pt x="489" y="791"/>
                      </a:lnTo>
                      <a:lnTo>
                        <a:pt x="511" y="783"/>
                      </a:lnTo>
                      <a:lnTo>
                        <a:pt x="534" y="774"/>
                      </a:lnTo>
                      <a:lnTo>
                        <a:pt x="559" y="766"/>
                      </a:lnTo>
                      <a:lnTo>
                        <a:pt x="580" y="756"/>
                      </a:lnTo>
                      <a:lnTo>
                        <a:pt x="603" y="747"/>
                      </a:lnTo>
                      <a:lnTo>
                        <a:pt x="625" y="739"/>
                      </a:lnTo>
                      <a:lnTo>
                        <a:pt x="648" y="730"/>
                      </a:lnTo>
                      <a:lnTo>
                        <a:pt x="671" y="720"/>
                      </a:lnTo>
                      <a:lnTo>
                        <a:pt x="694" y="713"/>
                      </a:lnTo>
                      <a:lnTo>
                        <a:pt x="715" y="701"/>
                      </a:lnTo>
                      <a:lnTo>
                        <a:pt x="740" y="694"/>
                      </a:lnTo>
                      <a:lnTo>
                        <a:pt x="760" y="682"/>
                      </a:lnTo>
                      <a:lnTo>
                        <a:pt x="781" y="673"/>
                      </a:lnTo>
                      <a:lnTo>
                        <a:pt x="802" y="663"/>
                      </a:lnTo>
                      <a:lnTo>
                        <a:pt x="823" y="654"/>
                      </a:lnTo>
                      <a:lnTo>
                        <a:pt x="844" y="642"/>
                      </a:lnTo>
                      <a:lnTo>
                        <a:pt x="865" y="633"/>
                      </a:lnTo>
                      <a:lnTo>
                        <a:pt x="886" y="623"/>
                      </a:lnTo>
                      <a:lnTo>
                        <a:pt x="907" y="614"/>
                      </a:lnTo>
                      <a:lnTo>
                        <a:pt x="928" y="602"/>
                      </a:lnTo>
                      <a:lnTo>
                        <a:pt x="947" y="593"/>
                      </a:lnTo>
                      <a:lnTo>
                        <a:pt x="968" y="583"/>
                      </a:lnTo>
                      <a:lnTo>
                        <a:pt x="989" y="574"/>
                      </a:lnTo>
                      <a:lnTo>
                        <a:pt x="1006" y="564"/>
                      </a:lnTo>
                      <a:lnTo>
                        <a:pt x="1027" y="557"/>
                      </a:lnTo>
                      <a:lnTo>
                        <a:pt x="1046" y="545"/>
                      </a:lnTo>
                      <a:lnTo>
                        <a:pt x="1065" y="540"/>
                      </a:lnTo>
                      <a:lnTo>
                        <a:pt x="1084" y="528"/>
                      </a:lnTo>
                      <a:lnTo>
                        <a:pt x="1101" y="521"/>
                      </a:lnTo>
                      <a:lnTo>
                        <a:pt x="1120" y="513"/>
                      </a:lnTo>
                      <a:lnTo>
                        <a:pt x="1139" y="506"/>
                      </a:lnTo>
                      <a:lnTo>
                        <a:pt x="1156" y="498"/>
                      </a:lnTo>
                      <a:lnTo>
                        <a:pt x="1175" y="490"/>
                      </a:lnTo>
                      <a:lnTo>
                        <a:pt x="1192" y="483"/>
                      </a:lnTo>
                      <a:lnTo>
                        <a:pt x="1209" y="475"/>
                      </a:lnTo>
                      <a:lnTo>
                        <a:pt x="1224" y="469"/>
                      </a:lnTo>
                      <a:lnTo>
                        <a:pt x="1241" y="462"/>
                      </a:lnTo>
                      <a:lnTo>
                        <a:pt x="1257" y="456"/>
                      </a:lnTo>
                      <a:lnTo>
                        <a:pt x="1274" y="452"/>
                      </a:lnTo>
                      <a:lnTo>
                        <a:pt x="1289" y="447"/>
                      </a:lnTo>
                      <a:lnTo>
                        <a:pt x="1306" y="441"/>
                      </a:lnTo>
                      <a:lnTo>
                        <a:pt x="1321" y="437"/>
                      </a:lnTo>
                      <a:lnTo>
                        <a:pt x="1336" y="433"/>
                      </a:lnTo>
                      <a:lnTo>
                        <a:pt x="1350" y="429"/>
                      </a:lnTo>
                      <a:lnTo>
                        <a:pt x="1363" y="426"/>
                      </a:lnTo>
                      <a:lnTo>
                        <a:pt x="1378" y="422"/>
                      </a:lnTo>
                      <a:lnTo>
                        <a:pt x="1392" y="420"/>
                      </a:lnTo>
                      <a:lnTo>
                        <a:pt x="1403" y="416"/>
                      </a:lnTo>
                      <a:lnTo>
                        <a:pt x="1416" y="412"/>
                      </a:lnTo>
                      <a:lnTo>
                        <a:pt x="1428" y="409"/>
                      </a:lnTo>
                      <a:lnTo>
                        <a:pt x="1441" y="409"/>
                      </a:lnTo>
                      <a:lnTo>
                        <a:pt x="1452" y="405"/>
                      </a:lnTo>
                      <a:lnTo>
                        <a:pt x="1464" y="403"/>
                      </a:lnTo>
                      <a:lnTo>
                        <a:pt x="1475" y="401"/>
                      </a:lnTo>
                      <a:lnTo>
                        <a:pt x="1487" y="399"/>
                      </a:lnTo>
                      <a:lnTo>
                        <a:pt x="1496" y="397"/>
                      </a:lnTo>
                      <a:lnTo>
                        <a:pt x="1507" y="395"/>
                      </a:lnTo>
                      <a:lnTo>
                        <a:pt x="1519" y="395"/>
                      </a:lnTo>
                      <a:lnTo>
                        <a:pt x="1530" y="395"/>
                      </a:lnTo>
                      <a:lnTo>
                        <a:pt x="1540" y="391"/>
                      </a:lnTo>
                      <a:lnTo>
                        <a:pt x="1549" y="391"/>
                      </a:lnTo>
                      <a:lnTo>
                        <a:pt x="1559" y="390"/>
                      </a:lnTo>
                      <a:lnTo>
                        <a:pt x="1568" y="390"/>
                      </a:lnTo>
                      <a:lnTo>
                        <a:pt x="1576" y="388"/>
                      </a:lnTo>
                      <a:lnTo>
                        <a:pt x="1585" y="388"/>
                      </a:lnTo>
                      <a:lnTo>
                        <a:pt x="1593" y="388"/>
                      </a:lnTo>
                      <a:lnTo>
                        <a:pt x="1603" y="388"/>
                      </a:lnTo>
                      <a:lnTo>
                        <a:pt x="1610" y="388"/>
                      </a:lnTo>
                      <a:lnTo>
                        <a:pt x="1620" y="388"/>
                      </a:lnTo>
                      <a:lnTo>
                        <a:pt x="1627" y="388"/>
                      </a:lnTo>
                      <a:lnTo>
                        <a:pt x="1635" y="388"/>
                      </a:lnTo>
                      <a:lnTo>
                        <a:pt x="1642" y="388"/>
                      </a:lnTo>
                      <a:lnTo>
                        <a:pt x="1650" y="390"/>
                      </a:lnTo>
                      <a:lnTo>
                        <a:pt x="1658" y="390"/>
                      </a:lnTo>
                      <a:lnTo>
                        <a:pt x="1665" y="391"/>
                      </a:lnTo>
                      <a:lnTo>
                        <a:pt x="1679" y="391"/>
                      </a:lnTo>
                      <a:lnTo>
                        <a:pt x="1692" y="391"/>
                      </a:lnTo>
                      <a:lnTo>
                        <a:pt x="1698" y="391"/>
                      </a:lnTo>
                      <a:lnTo>
                        <a:pt x="1705" y="391"/>
                      </a:lnTo>
                      <a:lnTo>
                        <a:pt x="1711" y="393"/>
                      </a:lnTo>
                      <a:lnTo>
                        <a:pt x="1718" y="395"/>
                      </a:lnTo>
                      <a:lnTo>
                        <a:pt x="1730" y="395"/>
                      </a:lnTo>
                      <a:lnTo>
                        <a:pt x="1743" y="399"/>
                      </a:lnTo>
                      <a:lnTo>
                        <a:pt x="1753" y="399"/>
                      </a:lnTo>
                      <a:lnTo>
                        <a:pt x="1766" y="403"/>
                      </a:lnTo>
                      <a:lnTo>
                        <a:pt x="1775" y="405"/>
                      </a:lnTo>
                      <a:lnTo>
                        <a:pt x="1787" y="407"/>
                      </a:lnTo>
                      <a:lnTo>
                        <a:pt x="1798" y="409"/>
                      </a:lnTo>
                      <a:lnTo>
                        <a:pt x="1810" y="410"/>
                      </a:lnTo>
                      <a:lnTo>
                        <a:pt x="1819" y="412"/>
                      </a:lnTo>
                      <a:lnTo>
                        <a:pt x="1831" y="414"/>
                      </a:lnTo>
                      <a:lnTo>
                        <a:pt x="1840" y="416"/>
                      </a:lnTo>
                      <a:lnTo>
                        <a:pt x="1852" y="418"/>
                      </a:lnTo>
                      <a:lnTo>
                        <a:pt x="1863" y="418"/>
                      </a:lnTo>
                      <a:lnTo>
                        <a:pt x="1874" y="418"/>
                      </a:lnTo>
                      <a:lnTo>
                        <a:pt x="1880" y="416"/>
                      </a:lnTo>
                      <a:lnTo>
                        <a:pt x="1888" y="416"/>
                      </a:lnTo>
                      <a:lnTo>
                        <a:pt x="1895" y="416"/>
                      </a:lnTo>
                      <a:lnTo>
                        <a:pt x="1903" y="416"/>
                      </a:lnTo>
                      <a:lnTo>
                        <a:pt x="1910" y="412"/>
                      </a:lnTo>
                      <a:lnTo>
                        <a:pt x="1918" y="412"/>
                      </a:lnTo>
                      <a:lnTo>
                        <a:pt x="1926" y="410"/>
                      </a:lnTo>
                      <a:lnTo>
                        <a:pt x="1935" y="409"/>
                      </a:lnTo>
                      <a:lnTo>
                        <a:pt x="1943" y="407"/>
                      </a:lnTo>
                      <a:lnTo>
                        <a:pt x="1950" y="405"/>
                      </a:lnTo>
                      <a:lnTo>
                        <a:pt x="1960" y="405"/>
                      </a:lnTo>
                      <a:lnTo>
                        <a:pt x="1969" y="403"/>
                      </a:lnTo>
                      <a:lnTo>
                        <a:pt x="1977" y="399"/>
                      </a:lnTo>
                      <a:lnTo>
                        <a:pt x="1986" y="399"/>
                      </a:lnTo>
                      <a:lnTo>
                        <a:pt x="1996" y="395"/>
                      </a:lnTo>
                      <a:lnTo>
                        <a:pt x="2005" y="393"/>
                      </a:lnTo>
                      <a:lnTo>
                        <a:pt x="2013" y="390"/>
                      </a:lnTo>
                      <a:lnTo>
                        <a:pt x="2025" y="388"/>
                      </a:lnTo>
                      <a:lnTo>
                        <a:pt x="2032" y="384"/>
                      </a:lnTo>
                      <a:lnTo>
                        <a:pt x="2042" y="384"/>
                      </a:lnTo>
                      <a:lnTo>
                        <a:pt x="2051" y="380"/>
                      </a:lnTo>
                      <a:lnTo>
                        <a:pt x="2061" y="378"/>
                      </a:lnTo>
                      <a:lnTo>
                        <a:pt x="2070" y="374"/>
                      </a:lnTo>
                      <a:lnTo>
                        <a:pt x="2080" y="372"/>
                      </a:lnTo>
                      <a:lnTo>
                        <a:pt x="2087" y="369"/>
                      </a:lnTo>
                      <a:lnTo>
                        <a:pt x="2097" y="367"/>
                      </a:lnTo>
                      <a:lnTo>
                        <a:pt x="2106" y="363"/>
                      </a:lnTo>
                      <a:lnTo>
                        <a:pt x="2116" y="361"/>
                      </a:lnTo>
                      <a:lnTo>
                        <a:pt x="2123" y="357"/>
                      </a:lnTo>
                      <a:lnTo>
                        <a:pt x="2133" y="353"/>
                      </a:lnTo>
                      <a:lnTo>
                        <a:pt x="2140" y="350"/>
                      </a:lnTo>
                      <a:lnTo>
                        <a:pt x="2150" y="348"/>
                      </a:lnTo>
                      <a:lnTo>
                        <a:pt x="2158" y="344"/>
                      </a:lnTo>
                      <a:lnTo>
                        <a:pt x="2167" y="342"/>
                      </a:lnTo>
                      <a:lnTo>
                        <a:pt x="2175" y="338"/>
                      </a:lnTo>
                      <a:lnTo>
                        <a:pt x="2184" y="334"/>
                      </a:lnTo>
                      <a:lnTo>
                        <a:pt x="2192" y="333"/>
                      </a:lnTo>
                      <a:lnTo>
                        <a:pt x="2199" y="329"/>
                      </a:lnTo>
                      <a:lnTo>
                        <a:pt x="2205" y="327"/>
                      </a:lnTo>
                      <a:lnTo>
                        <a:pt x="2213" y="325"/>
                      </a:lnTo>
                      <a:lnTo>
                        <a:pt x="2220" y="321"/>
                      </a:lnTo>
                      <a:lnTo>
                        <a:pt x="2228" y="317"/>
                      </a:lnTo>
                      <a:lnTo>
                        <a:pt x="2234" y="315"/>
                      </a:lnTo>
                      <a:lnTo>
                        <a:pt x="2241" y="314"/>
                      </a:lnTo>
                      <a:lnTo>
                        <a:pt x="2251" y="310"/>
                      </a:lnTo>
                      <a:lnTo>
                        <a:pt x="2262" y="306"/>
                      </a:lnTo>
                      <a:lnTo>
                        <a:pt x="2270" y="302"/>
                      </a:lnTo>
                      <a:lnTo>
                        <a:pt x="2279" y="300"/>
                      </a:lnTo>
                      <a:lnTo>
                        <a:pt x="2289" y="294"/>
                      </a:lnTo>
                      <a:lnTo>
                        <a:pt x="2294" y="294"/>
                      </a:lnTo>
                      <a:lnTo>
                        <a:pt x="2158" y="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1" name="Freeform 141"/>
                <p:cNvSpPr>
                  <a:spLocks/>
                </p:cNvSpPr>
                <p:nvPr/>
              </p:nvSpPr>
              <p:spPr bwMode="auto">
                <a:xfrm>
                  <a:off x="56" y="3729"/>
                  <a:ext cx="1050" cy="128"/>
                </a:xfrm>
                <a:custGeom>
                  <a:avLst/>
                  <a:gdLst>
                    <a:gd name="T0" fmla="*/ 610 w 2100"/>
                    <a:gd name="T1" fmla="*/ 1 h 254"/>
                    <a:gd name="T2" fmla="*/ 639 w 2100"/>
                    <a:gd name="T3" fmla="*/ 2 h 254"/>
                    <a:gd name="T4" fmla="*/ 667 w 2100"/>
                    <a:gd name="T5" fmla="*/ 7 h 254"/>
                    <a:gd name="T6" fmla="*/ 697 w 2100"/>
                    <a:gd name="T7" fmla="*/ 12 h 254"/>
                    <a:gd name="T8" fmla="*/ 725 w 2100"/>
                    <a:gd name="T9" fmla="*/ 17 h 254"/>
                    <a:gd name="T10" fmla="*/ 755 w 2100"/>
                    <a:gd name="T11" fmla="*/ 22 h 254"/>
                    <a:gd name="T12" fmla="*/ 786 w 2100"/>
                    <a:gd name="T13" fmla="*/ 29 h 254"/>
                    <a:gd name="T14" fmla="*/ 817 w 2100"/>
                    <a:gd name="T15" fmla="*/ 32 h 254"/>
                    <a:gd name="T16" fmla="*/ 850 w 2100"/>
                    <a:gd name="T17" fmla="*/ 37 h 254"/>
                    <a:gd name="T18" fmla="*/ 887 w 2100"/>
                    <a:gd name="T19" fmla="*/ 39 h 254"/>
                    <a:gd name="T20" fmla="*/ 926 w 2100"/>
                    <a:gd name="T21" fmla="*/ 37 h 254"/>
                    <a:gd name="T22" fmla="*/ 966 w 2100"/>
                    <a:gd name="T23" fmla="*/ 34 h 254"/>
                    <a:gd name="T24" fmla="*/ 1009 w 2100"/>
                    <a:gd name="T25" fmla="*/ 29 h 254"/>
                    <a:gd name="T26" fmla="*/ 1050 w 2100"/>
                    <a:gd name="T27" fmla="*/ 29 h 254"/>
                    <a:gd name="T28" fmla="*/ 1022 w 2100"/>
                    <a:gd name="T29" fmla="*/ 34 h 254"/>
                    <a:gd name="T30" fmla="*/ 987 w 2100"/>
                    <a:gd name="T31" fmla="*/ 41 h 254"/>
                    <a:gd name="T32" fmla="*/ 949 w 2100"/>
                    <a:gd name="T33" fmla="*/ 46 h 254"/>
                    <a:gd name="T34" fmla="*/ 917 w 2100"/>
                    <a:gd name="T35" fmla="*/ 48 h 254"/>
                    <a:gd name="T36" fmla="*/ 891 w 2100"/>
                    <a:gd name="T37" fmla="*/ 48 h 254"/>
                    <a:gd name="T38" fmla="*/ 864 w 2100"/>
                    <a:gd name="T39" fmla="*/ 48 h 254"/>
                    <a:gd name="T40" fmla="*/ 831 w 2100"/>
                    <a:gd name="T41" fmla="*/ 44 h 254"/>
                    <a:gd name="T42" fmla="*/ 794 w 2100"/>
                    <a:gd name="T43" fmla="*/ 37 h 254"/>
                    <a:gd name="T44" fmla="*/ 754 w 2100"/>
                    <a:gd name="T45" fmla="*/ 29 h 254"/>
                    <a:gd name="T46" fmla="*/ 711 w 2100"/>
                    <a:gd name="T47" fmla="*/ 20 h 254"/>
                    <a:gd name="T48" fmla="*/ 666 w 2100"/>
                    <a:gd name="T49" fmla="*/ 12 h 254"/>
                    <a:gd name="T50" fmla="*/ 620 w 2100"/>
                    <a:gd name="T51" fmla="*/ 7 h 254"/>
                    <a:gd name="T52" fmla="*/ 574 w 2100"/>
                    <a:gd name="T53" fmla="*/ 6 h 254"/>
                    <a:gd name="T54" fmla="*/ 529 w 2100"/>
                    <a:gd name="T55" fmla="*/ 10 h 254"/>
                    <a:gd name="T56" fmla="*/ 484 w 2100"/>
                    <a:gd name="T57" fmla="*/ 20 h 254"/>
                    <a:gd name="T58" fmla="*/ 444 w 2100"/>
                    <a:gd name="T59" fmla="*/ 32 h 254"/>
                    <a:gd name="T60" fmla="*/ 406 w 2100"/>
                    <a:gd name="T61" fmla="*/ 47 h 254"/>
                    <a:gd name="T62" fmla="*/ 370 w 2100"/>
                    <a:gd name="T63" fmla="*/ 62 h 254"/>
                    <a:gd name="T64" fmla="*/ 333 w 2100"/>
                    <a:gd name="T65" fmla="*/ 78 h 254"/>
                    <a:gd name="T66" fmla="*/ 296 w 2100"/>
                    <a:gd name="T67" fmla="*/ 93 h 254"/>
                    <a:gd name="T68" fmla="*/ 257 w 2100"/>
                    <a:gd name="T69" fmla="*/ 105 h 254"/>
                    <a:gd name="T70" fmla="*/ 218 w 2100"/>
                    <a:gd name="T71" fmla="*/ 116 h 254"/>
                    <a:gd name="T72" fmla="*/ 176 w 2100"/>
                    <a:gd name="T73" fmla="*/ 123 h 254"/>
                    <a:gd name="T74" fmla="*/ 132 w 2100"/>
                    <a:gd name="T75" fmla="*/ 127 h 254"/>
                    <a:gd name="T76" fmla="*/ 101 w 2100"/>
                    <a:gd name="T77" fmla="*/ 125 h 254"/>
                    <a:gd name="T78" fmla="*/ 75 w 2100"/>
                    <a:gd name="T79" fmla="*/ 119 h 254"/>
                    <a:gd name="T80" fmla="*/ 50 w 2100"/>
                    <a:gd name="T81" fmla="*/ 111 h 254"/>
                    <a:gd name="T82" fmla="*/ 24 w 2100"/>
                    <a:gd name="T83" fmla="*/ 105 h 254"/>
                    <a:gd name="T84" fmla="*/ 0 w 2100"/>
                    <a:gd name="T85" fmla="*/ 101 h 254"/>
                    <a:gd name="T86" fmla="*/ 18 w 2100"/>
                    <a:gd name="T87" fmla="*/ 96 h 254"/>
                    <a:gd name="T88" fmla="*/ 46 w 2100"/>
                    <a:gd name="T89" fmla="*/ 102 h 254"/>
                    <a:gd name="T90" fmla="*/ 74 w 2100"/>
                    <a:gd name="T91" fmla="*/ 110 h 254"/>
                    <a:gd name="T92" fmla="*/ 102 w 2100"/>
                    <a:gd name="T93" fmla="*/ 116 h 254"/>
                    <a:gd name="T94" fmla="*/ 130 w 2100"/>
                    <a:gd name="T95" fmla="*/ 118 h 254"/>
                    <a:gd name="T96" fmla="*/ 164 w 2100"/>
                    <a:gd name="T97" fmla="*/ 114 h 254"/>
                    <a:gd name="T98" fmla="*/ 197 w 2100"/>
                    <a:gd name="T99" fmla="*/ 108 h 254"/>
                    <a:gd name="T100" fmla="*/ 230 w 2100"/>
                    <a:gd name="T101" fmla="*/ 99 h 254"/>
                    <a:gd name="T102" fmla="*/ 264 w 2100"/>
                    <a:gd name="T103" fmla="*/ 91 h 254"/>
                    <a:gd name="T104" fmla="*/ 298 w 2100"/>
                    <a:gd name="T105" fmla="*/ 80 h 254"/>
                    <a:gd name="T106" fmla="*/ 330 w 2100"/>
                    <a:gd name="T107" fmla="*/ 68 h 254"/>
                    <a:gd name="T108" fmla="*/ 363 w 2100"/>
                    <a:gd name="T109" fmla="*/ 54 h 254"/>
                    <a:gd name="T110" fmla="*/ 396 w 2100"/>
                    <a:gd name="T111" fmla="*/ 41 h 254"/>
                    <a:gd name="T112" fmla="*/ 426 w 2100"/>
                    <a:gd name="T113" fmla="*/ 29 h 254"/>
                    <a:gd name="T114" fmla="*/ 458 w 2100"/>
                    <a:gd name="T115" fmla="*/ 16 h 254"/>
                    <a:gd name="T116" fmla="*/ 492 w 2100"/>
                    <a:gd name="T117" fmla="*/ 8 h 254"/>
                    <a:gd name="T118" fmla="*/ 526 w 2100"/>
                    <a:gd name="T119" fmla="*/ 2 h 254"/>
                    <a:gd name="T120" fmla="*/ 561 w 2100"/>
                    <a:gd name="T121" fmla="*/ 0 h 2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100" h="254">
                      <a:moveTo>
                        <a:pt x="1173" y="2"/>
                      </a:moveTo>
                      <a:lnTo>
                        <a:pt x="1180" y="2"/>
                      </a:lnTo>
                      <a:lnTo>
                        <a:pt x="1188" y="2"/>
                      </a:lnTo>
                      <a:lnTo>
                        <a:pt x="1197" y="2"/>
                      </a:lnTo>
                      <a:lnTo>
                        <a:pt x="1205" y="2"/>
                      </a:lnTo>
                      <a:lnTo>
                        <a:pt x="1213" y="2"/>
                      </a:lnTo>
                      <a:lnTo>
                        <a:pt x="1220" y="2"/>
                      </a:lnTo>
                      <a:lnTo>
                        <a:pt x="1228" y="2"/>
                      </a:lnTo>
                      <a:lnTo>
                        <a:pt x="1237" y="2"/>
                      </a:lnTo>
                      <a:lnTo>
                        <a:pt x="1245" y="2"/>
                      </a:lnTo>
                      <a:lnTo>
                        <a:pt x="1254" y="2"/>
                      </a:lnTo>
                      <a:lnTo>
                        <a:pt x="1260" y="4"/>
                      </a:lnTo>
                      <a:lnTo>
                        <a:pt x="1270" y="4"/>
                      </a:lnTo>
                      <a:lnTo>
                        <a:pt x="1277" y="4"/>
                      </a:lnTo>
                      <a:lnTo>
                        <a:pt x="1285" y="5"/>
                      </a:lnTo>
                      <a:lnTo>
                        <a:pt x="1294" y="7"/>
                      </a:lnTo>
                      <a:lnTo>
                        <a:pt x="1302" y="9"/>
                      </a:lnTo>
                      <a:lnTo>
                        <a:pt x="1310" y="9"/>
                      </a:lnTo>
                      <a:lnTo>
                        <a:pt x="1317" y="11"/>
                      </a:lnTo>
                      <a:lnTo>
                        <a:pt x="1327" y="11"/>
                      </a:lnTo>
                      <a:lnTo>
                        <a:pt x="1334" y="13"/>
                      </a:lnTo>
                      <a:lnTo>
                        <a:pt x="1342" y="13"/>
                      </a:lnTo>
                      <a:lnTo>
                        <a:pt x="1351" y="15"/>
                      </a:lnTo>
                      <a:lnTo>
                        <a:pt x="1359" y="15"/>
                      </a:lnTo>
                      <a:lnTo>
                        <a:pt x="1369" y="19"/>
                      </a:lnTo>
                      <a:lnTo>
                        <a:pt x="1376" y="19"/>
                      </a:lnTo>
                      <a:lnTo>
                        <a:pt x="1384" y="21"/>
                      </a:lnTo>
                      <a:lnTo>
                        <a:pt x="1393" y="23"/>
                      </a:lnTo>
                      <a:lnTo>
                        <a:pt x="1401" y="24"/>
                      </a:lnTo>
                      <a:lnTo>
                        <a:pt x="1408" y="24"/>
                      </a:lnTo>
                      <a:lnTo>
                        <a:pt x="1418" y="28"/>
                      </a:lnTo>
                      <a:lnTo>
                        <a:pt x="1426" y="28"/>
                      </a:lnTo>
                      <a:lnTo>
                        <a:pt x="1435" y="32"/>
                      </a:lnTo>
                      <a:lnTo>
                        <a:pt x="1443" y="32"/>
                      </a:lnTo>
                      <a:lnTo>
                        <a:pt x="1450" y="34"/>
                      </a:lnTo>
                      <a:lnTo>
                        <a:pt x="1460" y="34"/>
                      </a:lnTo>
                      <a:lnTo>
                        <a:pt x="1467" y="36"/>
                      </a:lnTo>
                      <a:lnTo>
                        <a:pt x="1475" y="38"/>
                      </a:lnTo>
                      <a:lnTo>
                        <a:pt x="1484" y="40"/>
                      </a:lnTo>
                      <a:lnTo>
                        <a:pt x="1492" y="40"/>
                      </a:lnTo>
                      <a:lnTo>
                        <a:pt x="1502" y="43"/>
                      </a:lnTo>
                      <a:lnTo>
                        <a:pt x="1509" y="43"/>
                      </a:lnTo>
                      <a:lnTo>
                        <a:pt x="1519" y="45"/>
                      </a:lnTo>
                      <a:lnTo>
                        <a:pt x="1526" y="47"/>
                      </a:lnTo>
                      <a:lnTo>
                        <a:pt x="1536" y="49"/>
                      </a:lnTo>
                      <a:lnTo>
                        <a:pt x="1545" y="49"/>
                      </a:lnTo>
                      <a:lnTo>
                        <a:pt x="1553" y="53"/>
                      </a:lnTo>
                      <a:lnTo>
                        <a:pt x="1562" y="53"/>
                      </a:lnTo>
                      <a:lnTo>
                        <a:pt x="1572" y="57"/>
                      </a:lnTo>
                      <a:lnTo>
                        <a:pt x="1580" y="57"/>
                      </a:lnTo>
                      <a:lnTo>
                        <a:pt x="1589" y="59"/>
                      </a:lnTo>
                      <a:lnTo>
                        <a:pt x="1597" y="59"/>
                      </a:lnTo>
                      <a:lnTo>
                        <a:pt x="1606" y="61"/>
                      </a:lnTo>
                      <a:lnTo>
                        <a:pt x="1616" y="61"/>
                      </a:lnTo>
                      <a:lnTo>
                        <a:pt x="1625" y="64"/>
                      </a:lnTo>
                      <a:lnTo>
                        <a:pt x="1633" y="64"/>
                      </a:lnTo>
                      <a:lnTo>
                        <a:pt x="1644" y="66"/>
                      </a:lnTo>
                      <a:lnTo>
                        <a:pt x="1652" y="66"/>
                      </a:lnTo>
                      <a:lnTo>
                        <a:pt x="1661" y="68"/>
                      </a:lnTo>
                      <a:lnTo>
                        <a:pt x="1671" y="68"/>
                      </a:lnTo>
                      <a:lnTo>
                        <a:pt x="1680" y="72"/>
                      </a:lnTo>
                      <a:lnTo>
                        <a:pt x="1690" y="72"/>
                      </a:lnTo>
                      <a:lnTo>
                        <a:pt x="1699" y="74"/>
                      </a:lnTo>
                      <a:lnTo>
                        <a:pt x="1707" y="74"/>
                      </a:lnTo>
                      <a:lnTo>
                        <a:pt x="1718" y="76"/>
                      </a:lnTo>
                      <a:lnTo>
                        <a:pt x="1730" y="76"/>
                      </a:lnTo>
                      <a:lnTo>
                        <a:pt x="1741" y="76"/>
                      </a:lnTo>
                      <a:lnTo>
                        <a:pt x="1753" y="76"/>
                      </a:lnTo>
                      <a:lnTo>
                        <a:pt x="1762" y="78"/>
                      </a:lnTo>
                      <a:lnTo>
                        <a:pt x="1773" y="78"/>
                      </a:lnTo>
                      <a:lnTo>
                        <a:pt x="1785" y="78"/>
                      </a:lnTo>
                      <a:lnTo>
                        <a:pt x="1796" y="78"/>
                      </a:lnTo>
                      <a:lnTo>
                        <a:pt x="1808" y="78"/>
                      </a:lnTo>
                      <a:lnTo>
                        <a:pt x="1819" y="76"/>
                      </a:lnTo>
                      <a:lnTo>
                        <a:pt x="1829" y="76"/>
                      </a:lnTo>
                      <a:lnTo>
                        <a:pt x="1840" y="74"/>
                      </a:lnTo>
                      <a:lnTo>
                        <a:pt x="1851" y="74"/>
                      </a:lnTo>
                      <a:lnTo>
                        <a:pt x="1863" y="74"/>
                      </a:lnTo>
                      <a:lnTo>
                        <a:pt x="1874" y="74"/>
                      </a:lnTo>
                      <a:lnTo>
                        <a:pt x="1886" y="72"/>
                      </a:lnTo>
                      <a:lnTo>
                        <a:pt x="1899" y="72"/>
                      </a:lnTo>
                      <a:lnTo>
                        <a:pt x="1910" y="70"/>
                      </a:lnTo>
                      <a:lnTo>
                        <a:pt x="1920" y="70"/>
                      </a:lnTo>
                      <a:lnTo>
                        <a:pt x="1931" y="68"/>
                      </a:lnTo>
                      <a:lnTo>
                        <a:pt x="1944" y="68"/>
                      </a:lnTo>
                      <a:lnTo>
                        <a:pt x="1956" y="64"/>
                      </a:lnTo>
                      <a:lnTo>
                        <a:pt x="1967" y="64"/>
                      </a:lnTo>
                      <a:lnTo>
                        <a:pt x="1981" y="62"/>
                      </a:lnTo>
                      <a:lnTo>
                        <a:pt x="1994" y="61"/>
                      </a:lnTo>
                      <a:lnTo>
                        <a:pt x="2005" y="59"/>
                      </a:lnTo>
                      <a:lnTo>
                        <a:pt x="2017" y="57"/>
                      </a:lnTo>
                      <a:lnTo>
                        <a:pt x="2030" y="55"/>
                      </a:lnTo>
                      <a:lnTo>
                        <a:pt x="2043" y="53"/>
                      </a:lnTo>
                      <a:lnTo>
                        <a:pt x="2055" y="51"/>
                      </a:lnTo>
                      <a:lnTo>
                        <a:pt x="2068" y="49"/>
                      </a:lnTo>
                      <a:lnTo>
                        <a:pt x="2081" y="49"/>
                      </a:lnTo>
                      <a:lnTo>
                        <a:pt x="2095" y="47"/>
                      </a:lnTo>
                      <a:lnTo>
                        <a:pt x="2100" y="57"/>
                      </a:lnTo>
                      <a:lnTo>
                        <a:pt x="2093" y="57"/>
                      </a:lnTo>
                      <a:lnTo>
                        <a:pt x="2085" y="61"/>
                      </a:lnTo>
                      <a:lnTo>
                        <a:pt x="2078" y="61"/>
                      </a:lnTo>
                      <a:lnTo>
                        <a:pt x="2070" y="64"/>
                      </a:lnTo>
                      <a:lnTo>
                        <a:pt x="2060" y="64"/>
                      </a:lnTo>
                      <a:lnTo>
                        <a:pt x="2053" y="68"/>
                      </a:lnTo>
                      <a:lnTo>
                        <a:pt x="2043" y="68"/>
                      </a:lnTo>
                      <a:lnTo>
                        <a:pt x="2036" y="72"/>
                      </a:lnTo>
                      <a:lnTo>
                        <a:pt x="2026" y="72"/>
                      </a:lnTo>
                      <a:lnTo>
                        <a:pt x="2015" y="74"/>
                      </a:lnTo>
                      <a:lnTo>
                        <a:pt x="2005" y="76"/>
                      </a:lnTo>
                      <a:lnTo>
                        <a:pt x="1996" y="78"/>
                      </a:lnTo>
                      <a:lnTo>
                        <a:pt x="1984" y="80"/>
                      </a:lnTo>
                      <a:lnTo>
                        <a:pt x="1973" y="81"/>
                      </a:lnTo>
                      <a:lnTo>
                        <a:pt x="1964" y="83"/>
                      </a:lnTo>
                      <a:lnTo>
                        <a:pt x="1952" y="85"/>
                      </a:lnTo>
                      <a:lnTo>
                        <a:pt x="1941" y="85"/>
                      </a:lnTo>
                      <a:lnTo>
                        <a:pt x="1927" y="89"/>
                      </a:lnTo>
                      <a:lnTo>
                        <a:pt x="1916" y="89"/>
                      </a:lnTo>
                      <a:lnTo>
                        <a:pt x="1903" y="91"/>
                      </a:lnTo>
                      <a:lnTo>
                        <a:pt x="1897" y="91"/>
                      </a:lnTo>
                      <a:lnTo>
                        <a:pt x="1889" y="91"/>
                      </a:lnTo>
                      <a:lnTo>
                        <a:pt x="1882" y="91"/>
                      </a:lnTo>
                      <a:lnTo>
                        <a:pt x="1876" y="93"/>
                      </a:lnTo>
                      <a:lnTo>
                        <a:pt x="1863" y="93"/>
                      </a:lnTo>
                      <a:lnTo>
                        <a:pt x="1849" y="95"/>
                      </a:lnTo>
                      <a:lnTo>
                        <a:pt x="1842" y="95"/>
                      </a:lnTo>
                      <a:lnTo>
                        <a:pt x="1834" y="95"/>
                      </a:lnTo>
                      <a:lnTo>
                        <a:pt x="1827" y="95"/>
                      </a:lnTo>
                      <a:lnTo>
                        <a:pt x="1819" y="95"/>
                      </a:lnTo>
                      <a:lnTo>
                        <a:pt x="1811" y="95"/>
                      </a:lnTo>
                      <a:lnTo>
                        <a:pt x="1804" y="95"/>
                      </a:lnTo>
                      <a:lnTo>
                        <a:pt x="1798" y="95"/>
                      </a:lnTo>
                      <a:lnTo>
                        <a:pt x="1791" y="95"/>
                      </a:lnTo>
                      <a:lnTo>
                        <a:pt x="1781" y="95"/>
                      </a:lnTo>
                      <a:lnTo>
                        <a:pt x="1773" y="95"/>
                      </a:lnTo>
                      <a:lnTo>
                        <a:pt x="1766" y="95"/>
                      </a:lnTo>
                      <a:lnTo>
                        <a:pt x="1758" y="95"/>
                      </a:lnTo>
                      <a:lnTo>
                        <a:pt x="1751" y="95"/>
                      </a:lnTo>
                      <a:lnTo>
                        <a:pt x="1743" y="95"/>
                      </a:lnTo>
                      <a:lnTo>
                        <a:pt x="1733" y="95"/>
                      </a:lnTo>
                      <a:lnTo>
                        <a:pt x="1728" y="95"/>
                      </a:lnTo>
                      <a:lnTo>
                        <a:pt x="1716" y="95"/>
                      </a:lnTo>
                      <a:lnTo>
                        <a:pt x="1709" y="93"/>
                      </a:lnTo>
                      <a:lnTo>
                        <a:pt x="1699" y="93"/>
                      </a:lnTo>
                      <a:lnTo>
                        <a:pt x="1690" y="93"/>
                      </a:lnTo>
                      <a:lnTo>
                        <a:pt x="1680" y="89"/>
                      </a:lnTo>
                      <a:lnTo>
                        <a:pt x="1671" y="89"/>
                      </a:lnTo>
                      <a:lnTo>
                        <a:pt x="1661" y="87"/>
                      </a:lnTo>
                      <a:lnTo>
                        <a:pt x="1652" y="87"/>
                      </a:lnTo>
                      <a:lnTo>
                        <a:pt x="1640" y="85"/>
                      </a:lnTo>
                      <a:lnTo>
                        <a:pt x="1631" y="81"/>
                      </a:lnTo>
                      <a:lnTo>
                        <a:pt x="1619" y="80"/>
                      </a:lnTo>
                      <a:lnTo>
                        <a:pt x="1610" y="78"/>
                      </a:lnTo>
                      <a:lnTo>
                        <a:pt x="1599" y="76"/>
                      </a:lnTo>
                      <a:lnTo>
                        <a:pt x="1587" y="74"/>
                      </a:lnTo>
                      <a:lnTo>
                        <a:pt x="1578" y="72"/>
                      </a:lnTo>
                      <a:lnTo>
                        <a:pt x="1566" y="72"/>
                      </a:lnTo>
                      <a:lnTo>
                        <a:pt x="1555" y="68"/>
                      </a:lnTo>
                      <a:lnTo>
                        <a:pt x="1543" y="64"/>
                      </a:lnTo>
                      <a:lnTo>
                        <a:pt x="1530" y="62"/>
                      </a:lnTo>
                      <a:lnTo>
                        <a:pt x="1521" y="61"/>
                      </a:lnTo>
                      <a:lnTo>
                        <a:pt x="1507" y="57"/>
                      </a:lnTo>
                      <a:lnTo>
                        <a:pt x="1496" y="55"/>
                      </a:lnTo>
                      <a:lnTo>
                        <a:pt x="1484" y="53"/>
                      </a:lnTo>
                      <a:lnTo>
                        <a:pt x="1473" y="51"/>
                      </a:lnTo>
                      <a:lnTo>
                        <a:pt x="1460" y="47"/>
                      </a:lnTo>
                      <a:lnTo>
                        <a:pt x="1446" y="45"/>
                      </a:lnTo>
                      <a:lnTo>
                        <a:pt x="1435" y="43"/>
                      </a:lnTo>
                      <a:lnTo>
                        <a:pt x="1422" y="40"/>
                      </a:lnTo>
                      <a:lnTo>
                        <a:pt x="1408" y="38"/>
                      </a:lnTo>
                      <a:lnTo>
                        <a:pt x="1397" y="36"/>
                      </a:lnTo>
                      <a:lnTo>
                        <a:pt x="1384" y="34"/>
                      </a:lnTo>
                      <a:lnTo>
                        <a:pt x="1372" y="32"/>
                      </a:lnTo>
                      <a:lnTo>
                        <a:pt x="1359" y="28"/>
                      </a:lnTo>
                      <a:lnTo>
                        <a:pt x="1346" y="28"/>
                      </a:lnTo>
                      <a:lnTo>
                        <a:pt x="1332" y="24"/>
                      </a:lnTo>
                      <a:lnTo>
                        <a:pt x="1321" y="23"/>
                      </a:lnTo>
                      <a:lnTo>
                        <a:pt x="1306" y="21"/>
                      </a:lnTo>
                      <a:lnTo>
                        <a:pt x="1292" y="19"/>
                      </a:lnTo>
                      <a:lnTo>
                        <a:pt x="1279" y="17"/>
                      </a:lnTo>
                      <a:lnTo>
                        <a:pt x="1268" y="17"/>
                      </a:lnTo>
                      <a:lnTo>
                        <a:pt x="1254" y="15"/>
                      </a:lnTo>
                      <a:lnTo>
                        <a:pt x="1239" y="13"/>
                      </a:lnTo>
                      <a:lnTo>
                        <a:pt x="1226" y="11"/>
                      </a:lnTo>
                      <a:lnTo>
                        <a:pt x="1215" y="11"/>
                      </a:lnTo>
                      <a:lnTo>
                        <a:pt x="1201" y="11"/>
                      </a:lnTo>
                      <a:lnTo>
                        <a:pt x="1188" y="11"/>
                      </a:lnTo>
                      <a:lnTo>
                        <a:pt x="1175" y="11"/>
                      </a:lnTo>
                      <a:lnTo>
                        <a:pt x="1161" y="11"/>
                      </a:lnTo>
                      <a:lnTo>
                        <a:pt x="1148" y="11"/>
                      </a:lnTo>
                      <a:lnTo>
                        <a:pt x="1135" y="11"/>
                      </a:lnTo>
                      <a:lnTo>
                        <a:pt x="1121" y="11"/>
                      </a:lnTo>
                      <a:lnTo>
                        <a:pt x="1110" y="13"/>
                      </a:lnTo>
                      <a:lnTo>
                        <a:pt x="1095" y="13"/>
                      </a:lnTo>
                      <a:lnTo>
                        <a:pt x="1083" y="15"/>
                      </a:lnTo>
                      <a:lnTo>
                        <a:pt x="1070" y="17"/>
                      </a:lnTo>
                      <a:lnTo>
                        <a:pt x="1057" y="19"/>
                      </a:lnTo>
                      <a:lnTo>
                        <a:pt x="1043" y="21"/>
                      </a:lnTo>
                      <a:lnTo>
                        <a:pt x="1032" y="23"/>
                      </a:lnTo>
                      <a:lnTo>
                        <a:pt x="1019" y="24"/>
                      </a:lnTo>
                      <a:lnTo>
                        <a:pt x="1005" y="28"/>
                      </a:lnTo>
                      <a:lnTo>
                        <a:pt x="992" y="32"/>
                      </a:lnTo>
                      <a:lnTo>
                        <a:pt x="981" y="36"/>
                      </a:lnTo>
                      <a:lnTo>
                        <a:pt x="967" y="40"/>
                      </a:lnTo>
                      <a:lnTo>
                        <a:pt x="956" y="43"/>
                      </a:lnTo>
                      <a:lnTo>
                        <a:pt x="945" y="47"/>
                      </a:lnTo>
                      <a:lnTo>
                        <a:pt x="933" y="49"/>
                      </a:lnTo>
                      <a:lnTo>
                        <a:pt x="922" y="53"/>
                      </a:lnTo>
                      <a:lnTo>
                        <a:pt x="910" y="57"/>
                      </a:lnTo>
                      <a:lnTo>
                        <a:pt x="899" y="61"/>
                      </a:lnTo>
                      <a:lnTo>
                        <a:pt x="888" y="64"/>
                      </a:lnTo>
                      <a:lnTo>
                        <a:pt x="878" y="68"/>
                      </a:lnTo>
                      <a:lnTo>
                        <a:pt x="867" y="74"/>
                      </a:lnTo>
                      <a:lnTo>
                        <a:pt x="855" y="78"/>
                      </a:lnTo>
                      <a:lnTo>
                        <a:pt x="844" y="81"/>
                      </a:lnTo>
                      <a:lnTo>
                        <a:pt x="832" y="85"/>
                      </a:lnTo>
                      <a:lnTo>
                        <a:pt x="823" y="89"/>
                      </a:lnTo>
                      <a:lnTo>
                        <a:pt x="812" y="93"/>
                      </a:lnTo>
                      <a:lnTo>
                        <a:pt x="802" y="99"/>
                      </a:lnTo>
                      <a:lnTo>
                        <a:pt x="791" y="102"/>
                      </a:lnTo>
                      <a:lnTo>
                        <a:pt x="781" y="106"/>
                      </a:lnTo>
                      <a:lnTo>
                        <a:pt x="770" y="110"/>
                      </a:lnTo>
                      <a:lnTo>
                        <a:pt x="758" y="114"/>
                      </a:lnTo>
                      <a:lnTo>
                        <a:pt x="749" y="120"/>
                      </a:lnTo>
                      <a:lnTo>
                        <a:pt x="739" y="123"/>
                      </a:lnTo>
                      <a:lnTo>
                        <a:pt x="728" y="127"/>
                      </a:lnTo>
                      <a:lnTo>
                        <a:pt x="717" y="131"/>
                      </a:lnTo>
                      <a:lnTo>
                        <a:pt x="707" y="137"/>
                      </a:lnTo>
                      <a:lnTo>
                        <a:pt x="698" y="142"/>
                      </a:lnTo>
                      <a:lnTo>
                        <a:pt x="686" y="144"/>
                      </a:lnTo>
                      <a:lnTo>
                        <a:pt x="675" y="148"/>
                      </a:lnTo>
                      <a:lnTo>
                        <a:pt x="665" y="154"/>
                      </a:lnTo>
                      <a:lnTo>
                        <a:pt x="656" y="159"/>
                      </a:lnTo>
                      <a:lnTo>
                        <a:pt x="644" y="163"/>
                      </a:lnTo>
                      <a:lnTo>
                        <a:pt x="633" y="165"/>
                      </a:lnTo>
                      <a:lnTo>
                        <a:pt x="623" y="171"/>
                      </a:lnTo>
                      <a:lnTo>
                        <a:pt x="614" y="177"/>
                      </a:lnTo>
                      <a:lnTo>
                        <a:pt x="602" y="180"/>
                      </a:lnTo>
                      <a:lnTo>
                        <a:pt x="591" y="184"/>
                      </a:lnTo>
                      <a:lnTo>
                        <a:pt x="580" y="188"/>
                      </a:lnTo>
                      <a:lnTo>
                        <a:pt x="568" y="190"/>
                      </a:lnTo>
                      <a:lnTo>
                        <a:pt x="559" y="194"/>
                      </a:lnTo>
                      <a:lnTo>
                        <a:pt x="547" y="197"/>
                      </a:lnTo>
                      <a:lnTo>
                        <a:pt x="536" y="201"/>
                      </a:lnTo>
                      <a:lnTo>
                        <a:pt x="526" y="205"/>
                      </a:lnTo>
                      <a:lnTo>
                        <a:pt x="513" y="209"/>
                      </a:lnTo>
                      <a:lnTo>
                        <a:pt x="502" y="213"/>
                      </a:lnTo>
                      <a:lnTo>
                        <a:pt x="492" y="215"/>
                      </a:lnTo>
                      <a:lnTo>
                        <a:pt x="481" y="218"/>
                      </a:lnTo>
                      <a:lnTo>
                        <a:pt x="469" y="220"/>
                      </a:lnTo>
                      <a:lnTo>
                        <a:pt x="458" y="224"/>
                      </a:lnTo>
                      <a:lnTo>
                        <a:pt x="447" y="226"/>
                      </a:lnTo>
                      <a:lnTo>
                        <a:pt x="435" y="230"/>
                      </a:lnTo>
                      <a:lnTo>
                        <a:pt x="424" y="232"/>
                      </a:lnTo>
                      <a:lnTo>
                        <a:pt x="410" y="234"/>
                      </a:lnTo>
                      <a:lnTo>
                        <a:pt x="399" y="235"/>
                      </a:lnTo>
                      <a:lnTo>
                        <a:pt x="388" y="239"/>
                      </a:lnTo>
                      <a:lnTo>
                        <a:pt x="376" y="239"/>
                      </a:lnTo>
                      <a:lnTo>
                        <a:pt x="365" y="243"/>
                      </a:lnTo>
                      <a:lnTo>
                        <a:pt x="352" y="245"/>
                      </a:lnTo>
                      <a:lnTo>
                        <a:pt x="340" y="247"/>
                      </a:lnTo>
                      <a:lnTo>
                        <a:pt x="327" y="247"/>
                      </a:lnTo>
                      <a:lnTo>
                        <a:pt x="315" y="249"/>
                      </a:lnTo>
                      <a:lnTo>
                        <a:pt x="302" y="251"/>
                      </a:lnTo>
                      <a:lnTo>
                        <a:pt x="291" y="251"/>
                      </a:lnTo>
                      <a:lnTo>
                        <a:pt x="277" y="251"/>
                      </a:lnTo>
                      <a:lnTo>
                        <a:pt x="264" y="253"/>
                      </a:lnTo>
                      <a:lnTo>
                        <a:pt x="253" y="253"/>
                      </a:lnTo>
                      <a:lnTo>
                        <a:pt x="239" y="254"/>
                      </a:lnTo>
                      <a:lnTo>
                        <a:pt x="232" y="253"/>
                      </a:lnTo>
                      <a:lnTo>
                        <a:pt x="224" y="253"/>
                      </a:lnTo>
                      <a:lnTo>
                        <a:pt x="217" y="251"/>
                      </a:lnTo>
                      <a:lnTo>
                        <a:pt x="209" y="251"/>
                      </a:lnTo>
                      <a:lnTo>
                        <a:pt x="201" y="249"/>
                      </a:lnTo>
                      <a:lnTo>
                        <a:pt x="194" y="247"/>
                      </a:lnTo>
                      <a:lnTo>
                        <a:pt x="186" y="247"/>
                      </a:lnTo>
                      <a:lnTo>
                        <a:pt x="179" y="245"/>
                      </a:lnTo>
                      <a:lnTo>
                        <a:pt x="173" y="243"/>
                      </a:lnTo>
                      <a:lnTo>
                        <a:pt x="165" y="241"/>
                      </a:lnTo>
                      <a:lnTo>
                        <a:pt x="158" y="239"/>
                      </a:lnTo>
                      <a:lnTo>
                        <a:pt x="150" y="237"/>
                      </a:lnTo>
                      <a:lnTo>
                        <a:pt x="142" y="235"/>
                      </a:lnTo>
                      <a:lnTo>
                        <a:pt x="135" y="234"/>
                      </a:lnTo>
                      <a:lnTo>
                        <a:pt x="127" y="230"/>
                      </a:lnTo>
                      <a:lnTo>
                        <a:pt x="122" y="230"/>
                      </a:lnTo>
                      <a:lnTo>
                        <a:pt x="114" y="226"/>
                      </a:lnTo>
                      <a:lnTo>
                        <a:pt x="106" y="224"/>
                      </a:lnTo>
                      <a:lnTo>
                        <a:pt x="99" y="220"/>
                      </a:lnTo>
                      <a:lnTo>
                        <a:pt x="91" y="218"/>
                      </a:lnTo>
                      <a:lnTo>
                        <a:pt x="85" y="216"/>
                      </a:lnTo>
                      <a:lnTo>
                        <a:pt x="78" y="215"/>
                      </a:lnTo>
                      <a:lnTo>
                        <a:pt x="70" y="213"/>
                      </a:lnTo>
                      <a:lnTo>
                        <a:pt x="63" y="213"/>
                      </a:lnTo>
                      <a:lnTo>
                        <a:pt x="55" y="209"/>
                      </a:lnTo>
                      <a:lnTo>
                        <a:pt x="47" y="209"/>
                      </a:lnTo>
                      <a:lnTo>
                        <a:pt x="40" y="207"/>
                      </a:lnTo>
                      <a:lnTo>
                        <a:pt x="32" y="207"/>
                      </a:lnTo>
                      <a:lnTo>
                        <a:pt x="25" y="205"/>
                      </a:lnTo>
                      <a:lnTo>
                        <a:pt x="19" y="205"/>
                      </a:lnTo>
                      <a:lnTo>
                        <a:pt x="11" y="205"/>
                      </a:lnTo>
                      <a:lnTo>
                        <a:pt x="4" y="205"/>
                      </a:lnTo>
                      <a:lnTo>
                        <a:pt x="0" y="201"/>
                      </a:lnTo>
                      <a:lnTo>
                        <a:pt x="0" y="194"/>
                      </a:lnTo>
                      <a:lnTo>
                        <a:pt x="2" y="188"/>
                      </a:lnTo>
                      <a:lnTo>
                        <a:pt x="4" y="184"/>
                      </a:lnTo>
                      <a:lnTo>
                        <a:pt x="11" y="184"/>
                      </a:lnTo>
                      <a:lnTo>
                        <a:pt x="19" y="186"/>
                      </a:lnTo>
                      <a:lnTo>
                        <a:pt x="27" y="188"/>
                      </a:lnTo>
                      <a:lnTo>
                        <a:pt x="36" y="190"/>
                      </a:lnTo>
                      <a:lnTo>
                        <a:pt x="42" y="190"/>
                      </a:lnTo>
                      <a:lnTo>
                        <a:pt x="51" y="194"/>
                      </a:lnTo>
                      <a:lnTo>
                        <a:pt x="61" y="194"/>
                      </a:lnTo>
                      <a:lnTo>
                        <a:pt x="68" y="197"/>
                      </a:lnTo>
                      <a:lnTo>
                        <a:pt x="76" y="199"/>
                      </a:lnTo>
                      <a:lnTo>
                        <a:pt x="84" y="201"/>
                      </a:lnTo>
                      <a:lnTo>
                        <a:pt x="91" y="203"/>
                      </a:lnTo>
                      <a:lnTo>
                        <a:pt x="101" y="205"/>
                      </a:lnTo>
                      <a:lnTo>
                        <a:pt x="108" y="207"/>
                      </a:lnTo>
                      <a:lnTo>
                        <a:pt x="116" y="211"/>
                      </a:lnTo>
                      <a:lnTo>
                        <a:pt x="123" y="213"/>
                      </a:lnTo>
                      <a:lnTo>
                        <a:pt x="133" y="215"/>
                      </a:lnTo>
                      <a:lnTo>
                        <a:pt x="141" y="216"/>
                      </a:lnTo>
                      <a:lnTo>
                        <a:pt x="148" y="218"/>
                      </a:lnTo>
                      <a:lnTo>
                        <a:pt x="154" y="218"/>
                      </a:lnTo>
                      <a:lnTo>
                        <a:pt x="163" y="222"/>
                      </a:lnTo>
                      <a:lnTo>
                        <a:pt x="171" y="222"/>
                      </a:lnTo>
                      <a:lnTo>
                        <a:pt x="179" y="226"/>
                      </a:lnTo>
                      <a:lnTo>
                        <a:pt x="186" y="226"/>
                      </a:lnTo>
                      <a:lnTo>
                        <a:pt x="196" y="230"/>
                      </a:lnTo>
                      <a:lnTo>
                        <a:pt x="203" y="230"/>
                      </a:lnTo>
                      <a:lnTo>
                        <a:pt x="211" y="230"/>
                      </a:lnTo>
                      <a:lnTo>
                        <a:pt x="219" y="232"/>
                      </a:lnTo>
                      <a:lnTo>
                        <a:pt x="228" y="234"/>
                      </a:lnTo>
                      <a:lnTo>
                        <a:pt x="236" y="234"/>
                      </a:lnTo>
                      <a:lnTo>
                        <a:pt x="243" y="234"/>
                      </a:lnTo>
                      <a:lnTo>
                        <a:pt x="253" y="234"/>
                      </a:lnTo>
                      <a:lnTo>
                        <a:pt x="260" y="234"/>
                      </a:lnTo>
                      <a:lnTo>
                        <a:pt x="270" y="234"/>
                      </a:lnTo>
                      <a:lnTo>
                        <a:pt x="279" y="232"/>
                      </a:lnTo>
                      <a:lnTo>
                        <a:pt x="287" y="230"/>
                      </a:lnTo>
                      <a:lnTo>
                        <a:pt x="298" y="230"/>
                      </a:lnTo>
                      <a:lnTo>
                        <a:pt x="306" y="228"/>
                      </a:lnTo>
                      <a:lnTo>
                        <a:pt x="317" y="228"/>
                      </a:lnTo>
                      <a:lnTo>
                        <a:pt x="327" y="226"/>
                      </a:lnTo>
                      <a:lnTo>
                        <a:pt x="338" y="226"/>
                      </a:lnTo>
                      <a:lnTo>
                        <a:pt x="346" y="222"/>
                      </a:lnTo>
                      <a:lnTo>
                        <a:pt x="355" y="222"/>
                      </a:lnTo>
                      <a:lnTo>
                        <a:pt x="365" y="218"/>
                      </a:lnTo>
                      <a:lnTo>
                        <a:pt x="374" y="218"/>
                      </a:lnTo>
                      <a:lnTo>
                        <a:pt x="384" y="215"/>
                      </a:lnTo>
                      <a:lnTo>
                        <a:pt x="393" y="215"/>
                      </a:lnTo>
                      <a:lnTo>
                        <a:pt x="403" y="213"/>
                      </a:lnTo>
                      <a:lnTo>
                        <a:pt x="414" y="213"/>
                      </a:lnTo>
                      <a:lnTo>
                        <a:pt x="422" y="209"/>
                      </a:lnTo>
                      <a:lnTo>
                        <a:pt x="431" y="207"/>
                      </a:lnTo>
                      <a:lnTo>
                        <a:pt x="443" y="203"/>
                      </a:lnTo>
                      <a:lnTo>
                        <a:pt x="452" y="201"/>
                      </a:lnTo>
                      <a:lnTo>
                        <a:pt x="460" y="197"/>
                      </a:lnTo>
                      <a:lnTo>
                        <a:pt x="471" y="197"/>
                      </a:lnTo>
                      <a:lnTo>
                        <a:pt x="481" y="194"/>
                      </a:lnTo>
                      <a:lnTo>
                        <a:pt x="490" y="192"/>
                      </a:lnTo>
                      <a:lnTo>
                        <a:pt x="498" y="188"/>
                      </a:lnTo>
                      <a:lnTo>
                        <a:pt x="509" y="186"/>
                      </a:lnTo>
                      <a:lnTo>
                        <a:pt x="519" y="182"/>
                      </a:lnTo>
                      <a:lnTo>
                        <a:pt x="528" y="180"/>
                      </a:lnTo>
                      <a:lnTo>
                        <a:pt x="538" y="177"/>
                      </a:lnTo>
                      <a:lnTo>
                        <a:pt x="547" y="173"/>
                      </a:lnTo>
                      <a:lnTo>
                        <a:pt x="557" y="171"/>
                      </a:lnTo>
                      <a:lnTo>
                        <a:pt x="568" y="169"/>
                      </a:lnTo>
                      <a:lnTo>
                        <a:pt x="576" y="165"/>
                      </a:lnTo>
                      <a:lnTo>
                        <a:pt x="585" y="161"/>
                      </a:lnTo>
                      <a:lnTo>
                        <a:pt x="595" y="158"/>
                      </a:lnTo>
                      <a:lnTo>
                        <a:pt x="604" y="156"/>
                      </a:lnTo>
                      <a:lnTo>
                        <a:pt x="614" y="152"/>
                      </a:lnTo>
                      <a:lnTo>
                        <a:pt x="623" y="148"/>
                      </a:lnTo>
                      <a:lnTo>
                        <a:pt x="633" y="144"/>
                      </a:lnTo>
                      <a:lnTo>
                        <a:pt x="642" y="142"/>
                      </a:lnTo>
                      <a:lnTo>
                        <a:pt x="650" y="139"/>
                      </a:lnTo>
                      <a:lnTo>
                        <a:pt x="660" y="135"/>
                      </a:lnTo>
                      <a:lnTo>
                        <a:pt x="669" y="131"/>
                      </a:lnTo>
                      <a:lnTo>
                        <a:pt x="679" y="127"/>
                      </a:lnTo>
                      <a:lnTo>
                        <a:pt x="688" y="123"/>
                      </a:lnTo>
                      <a:lnTo>
                        <a:pt x="698" y="120"/>
                      </a:lnTo>
                      <a:lnTo>
                        <a:pt x="707" y="116"/>
                      </a:lnTo>
                      <a:lnTo>
                        <a:pt x="717" y="114"/>
                      </a:lnTo>
                      <a:lnTo>
                        <a:pt x="726" y="108"/>
                      </a:lnTo>
                      <a:lnTo>
                        <a:pt x="734" y="104"/>
                      </a:lnTo>
                      <a:lnTo>
                        <a:pt x="743" y="100"/>
                      </a:lnTo>
                      <a:lnTo>
                        <a:pt x="753" y="97"/>
                      </a:lnTo>
                      <a:lnTo>
                        <a:pt x="762" y="93"/>
                      </a:lnTo>
                      <a:lnTo>
                        <a:pt x="772" y="89"/>
                      </a:lnTo>
                      <a:lnTo>
                        <a:pt x="779" y="85"/>
                      </a:lnTo>
                      <a:lnTo>
                        <a:pt x="791" y="81"/>
                      </a:lnTo>
                      <a:lnTo>
                        <a:pt x="796" y="78"/>
                      </a:lnTo>
                      <a:lnTo>
                        <a:pt x="808" y="74"/>
                      </a:lnTo>
                      <a:lnTo>
                        <a:pt x="815" y="72"/>
                      </a:lnTo>
                      <a:lnTo>
                        <a:pt x="825" y="68"/>
                      </a:lnTo>
                      <a:lnTo>
                        <a:pt x="832" y="64"/>
                      </a:lnTo>
                      <a:lnTo>
                        <a:pt x="842" y="61"/>
                      </a:lnTo>
                      <a:lnTo>
                        <a:pt x="851" y="57"/>
                      </a:lnTo>
                      <a:lnTo>
                        <a:pt x="861" y="53"/>
                      </a:lnTo>
                      <a:lnTo>
                        <a:pt x="871" y="49"/>
                      </a:lnTo>
                      <a:lnTo>
                        <a:pt x="880" y="45"/>
                      </a:lnTo>
                      <a:lnTo>
                        <a:pt x="888" y="42"/>
                      </a:lnTo>
                      <a:lnTo>
                        <a:pt x="899" y="38"/>
                      </a:lnTo>
                      <a:lnTo>
                        <a:pt x="907" y="34"/>
                      </a:lnTo>
                      <a:lnTo>
                        <a:pt x="916" y="32"/>
                      </a:lnTo>
                      <a:lnTo>
                        <a:pt x="926" y="28"/>
                      </a:lnTo>
                      <a:lnTo>
                        <a:pt x="935" y="26"/>
                      </a:lnTo>
                      <a:lnTo>
                        <a:pt x="945" y="23"/>
                      </a:lnTo>
                      <a:lnTo>
                        <a:pt x="954" y="23"/>
                      </a:lnTo>
                      <a:lnTo>
                        <a:pt x="964" y="19"/>
                      </a:lnTo>
                      <a:lnTo>
                        <a:pt x="973" y="17"/>
                      </a:lnTo>
                      <a:lnTo>
                        <a:pt x="983" y="15"/>
                      </a:lnTo>
                      <a:lnTo>
                        <a:pt x="994" y="13"/>
                      </a:lnTo>
                      <a:lnTo>
                        <a:pt x="1002" y="11"/>
                      </a:lnTo>
                      <a:lnTo>
                        <a:pt x="1013" y="11"/>
                      </a:lnTo>
                      <a:lnTo>
                        <a:pt x="1023" y="7"/>
                      </a:lnTo>
                      <a:lnTo>
                        <a:pt x="1032" y="7"/>
                      </a:lnTo>
                      <a:lnTo>
                        <a:pt x="1042" y="5"/>
                      </a:lnTo>
                      <a:lnTo>
                        <a:pt x="1051" y="4"/>
                      </a:lnTo>
                      <a:lnTo>
                        <a:pt x="1061" y="4"/>
                      </a:lnTo>
                      <a:lnTo>
                        <a:pt x="1070" y="2"/>
                      </a:lnTo>
                      <a:lnTo>
                        <a:pt x="1082" y="2"/>
                      </a:lnTo>
                      <a:lnTo>
                        <a:pt x="1093" y="2"/>
                      </a:lnTo>
                      <a:lnTo>
                        <a:pt x="1102" y="2"/>
                      </a:lnTo>
                      <a:lnTo>
                        <a:pt x="1112" y="2"/>
                      </a:lnTo>
                      <a:lnTo>
                        <a:pt x="1121" y="0"/>
                      </a:lnTo>
                      <a:lnTo>
                        <a:pt x="1133" y="0"/>
                      </a:lnTo>
                      <a:lnTo>
                        <a:pt x="1142" y="0"/>
                      </a:lnTo>
                      <a:lnTo>
                        <a:pt x="1152" y="0"/>
                      </a:lnTo>
                      <a:lnTo>
                        <a:pt x="1161" y="0"/>
                      </a:lnTo>
                      <a:lnTo>
                        <a:pt x="117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56" name="Group 142"/>
            <p:cNvGrpSpPr>
              <a:grpSpLocks/>
            </p:cNvGrpSpPr>
            <p:nvPr/>
          </p:nvGrpSpPr>
          <p:grpSpPr bwMode="auto">
            <a:xfrm>
              <a:off x="103" y="3685"/>
              <a:ext cx="528" cy="392"/>
              <a:chOff x="103" y="3685"/>
              <a:chExt cx="528" cy="392"/>
            </a:xfrm>
          </p:grpSpPr>
          <p:sp>
            <p:nvSpPr>
              <p:cNvPr id="10257" name="Freeform 143"/>
              <p:cNvSpPr>
                <a:spLocks/>
              </p:cNvSpPr>
              <p:nvPr/>
            </p:nvSpPr>
            <p:spPr bwMode="auto">
              <a:xfrm>
                <a:off x="546" y="3793"/>
                <a:ext cx="58" cy="96"/>
              </a:xfrm>
              <a:custGeom>
                <a:avLst/>
                <a:gdLst>
                  <a:gd name="T0" fmla="*/ 5 w 116"/>
                  <a:gd name="T1" fmla="*/ 0 h 192"/>
                  <a:gd name="T2" fmla="*/ 5 w 116"/>
                  <a:gd name="T3" fmla="*/ 0 h 192"/>
                  <a:gd name="T4" fmla="*/ 7 w 116"/>
                  <a:gd name="T5" fmla="*/ 4 h 192"/>
                  <a:gd name="T6" fmla="*/ 9 w 116"/>
                  <a:gd name="T7" fmla="*/ 8 h 192"/>
                  <a:gd name="T8" fmla="*/ 12 w 116"/>
                  <a:gd name="T9" fmla="*/ 14 h 192"/>
                  <a:gd name="T10" fmla="*/ 13 w 116"/>
                  <a:gd name="T11" fmla="*/ 16 h 192"/>
                  <a:gd name="T12" fmla="*/ 15 w 116"/>
                  <a:gd name="T13" fmla="*/ 19 h 192"/>
                  <a:gd name="T14" fmla="*/ 17 w 116"/>
                  <a:gd name="T15" fmla="*/ 23 h 192"/>
                  <a:gd name="T16" fmla="*/ 19 w 116"/>
                  <a:gd name="T17" fmla="*/ 27 h 192"/>
                  <a:gd name="T18" fmla="*/ 21 w 116"/>
                  <a:gd name="T19" fmla="*/ 31 h 192"/>
                  <a:gd name="T20" fmla="*/ 24 w 116"/>
                  <a:gd name="T21" fmla="*/ 34 h 192"/>
                  <a:gd name="T22" fmla="*/ 26 w 116"/>
                  <a:gd name="T23" fmla="*/ 37 h 192"/>
                  <a:gd name="T24" fmla="*/ 29 w 116"/>
                  <a:gd name="T25" fmla="*/ 42 h 192"/>
                  <a:gd name="T26" fmla="*/ 31 w 116"/>
                  <a:gd name="T27" fmla="*/ 46 h 192"/>
                  <a:gd name="T28" fmla="*/ 33 w 116"/>
                  <a:gd name="T29" fmla="*/ 50 h 192"/>
                  <a:gd name="T30" fmla="*/ 34 w 116"/>
                  <a:gd name="T31" fmla="*/ 54 h 192"/>
                  <a:gd name="T32" fmla="*/ 37 w 116"/>
                  <a:gd name="T33" fmla="*/ 56 h 192"/>
                  <a:gd name="T34" fmla="*/ 39 w 116"/>
                  <a:gd name="T35" fmla="*/ 60 h 192"/>
                  <a:gd name="T36" fmla="*/ 42 w 116"/>
                  <a:gd name="T37" fmla="*/ 64 h 192"/>
                  <a:gd name="T38" fmla="*/ 44 w 116"/>
                  <a:gd name="T39" fmla="*/ 68 h 192"/>
                  <a:gd name="T40" fmla="*/ 46 w 116"/>
                  <a:gd name="T41" fmla="*/ 72 h 192"/>
                  <a:gd name="T42" fmla="*/ 49 w 116"/>
                  <a:gd name="T43" fmla="*/ 78 h 192"/>
                  <a:gd name="T44" fmla="*/ 52 w 116"/>
                  <a:gd name="T45" fmla="*/ 84 h 192"/>
                  <a:gd name="T46" fmla="*/ 56 w 116"/>
                  <a:gd name="T47" fmla="*/ 89 h 192"/>
                  <a:gd name="T48" fmla="*/ 58 w 116"/>
                  <a:gd name="T49" fmla="*/ 93 h 192"/>
                  <a:gd name="T50" fmla="*/ 54 w 116"/>
                  <a:gd name="T51" fmla="*/ 96 h 192"/>
                  <a:gd name="T52" fmla="*/ 51 w 116"/>
                  <a:gd name="T53" fmla="*/ 91 h 192"/>
                  <a:gd name="T54" fmla="*/ 48 w 116"/>
                  <a:gd name="T55" fmla="*/ 85 h 192"/>
                  <a:gd name="T56" fmla="*/ 44 w 116"/>
                  <a:gd name="T57" fmla="*/ 79 h 192"/>
                  <a:gd name="T58" fmla="*/ 41 w 116"/>
                  <a:gd name="T59" fmla="*/ 73 h 192"/>
                  <a:gd name="T60" fmla="*/ 37 w 116"/>
                  <a:gd name="T61" fmla="*/ 67 h 192"/>
                  <a:gd name="T62" fmla="*/ 33 w 116"/>
                  <a:gd name="T63" fmla="*/ 61 h 192"/>
                  <a:gd name="T64" fmla="*/ 30 w 116"/>
                  <a:gd name="T65" fmla="*/ 54 h 192"/>
                  <a:gd name="T66" fmla="*/ 27 w 116"/>
                  <a:gd name="T67" fmla="*/ 49 h 192"/>
                  <a:gd name="T68" fmla="*/ 23 w 116"/>
                  <a:gd name="T69" fmla="*/ 42 h 192"/>
                  <a:gd name="T70" fmla="*/ 19 w 116"/>
                  <a:gd name="T71" fmla="*/ 35 h 192"/>
                  <a:gd name="T72" fmla="*/ 15 w 116"/>
                  <a:gd name="T73" fmla="*/ 30 h 192"/>
                  <a:gd name="T74" fmla="*/ 12 w 116"/>
                  <a:gd name="T75" fmla="*/ 24 h 192"/>
                  <a:gd name="T76" fmla="*/ 9 w 116"/>
                  <a:gd name="T77" fmla="*/ 18 h 192"/>
                  <a:gd name="T78" fmla="*/ 6 w 116"/>
                  <a:gd name="T79" fmla="*/ 12 h 192"/>
                  <a:gd name="T80" fmla="*/ 3 w 116"/>
                  <a:gd name="T81" fmla="*/ 6 h 192"/>
                  <a:gd name="T82" fmla="*/ 0 w 116"/>
                  <a:gd name="T83" fmla="*/ 1 h 192"/>
                  <a:gd name="T84" fmla="*/ 2 w 116"/>
                  <a:gd name="T85" fmla="*/ 0 h 192"/>
                  <a:gd name="T86" fmla="*/ 5 w 116"/>
                  <a:gd name="T87" fmla="*/ 0 h 192"/>
                  <a:gd name="T88" fmla="*/ 5 w 116"/>
                  <a:gd name="T89" fmla="*/ 0 h 1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6" h="192">
                    <a:moveTo>
                      <a:pt x="9" y="0"/>
                    </a:moveTo>
                    <a:lnTo>
                      <a:pt x="9" y="0"/>
                    </a:lnTo>
                    <a:lnTo>
                      <a:pt x="13" y="8"/>
                    </a:lnTo>
                    <a:lnTo>
                      <a:pt x="17" y="15"/>
                    </a:lnTo>
                    <a:lnTo>
                      <a:pt x="23" y="27"/>
                    </a:lnTo>
                    <a:lnTo>
                      <a:pt x="26" y="32"/>
                    </a:lnTo>
                    <a:lnTo>
                      <a:pt x="30" y="38"/>
                    </a:lnTo>
                    <a:lnTo>
                      <a:pt x="34" y="46"/>
                    </a:lnTo>
                    <a:lnTo>
                      <a:pt x="38" y="53"/>
                    </a:lnTo>
                    <a:lnTo>
                      <a:pt x="42" y="61"/>
                    </a:lnTo>
                    <a:lnTo>
                      <a:pt x="47" y="67"/>
                    </a:lnTo>
                    <a:lnTo>
                      <a:pt x="51" y="74"/>
                    </a:lnTo>
                    <a:lnTo>
                      <a:pt x="57" y="84"/>
                    </a:lnTo>
                    <a:lnTo>
                      <a:pt x="61" y="91"/>
                    </a:lnTo>
                    <a:lnTo>
                      <a:pt x="66" y="99"/>
                    </a:lnTo>
                    <a:lnTo>
                      <a:pt x="68" y="107"/>
                    </a:lnTo>
                    <a:lnTo>
                      <a:pt x="74" y="112"/>
                    </a:lnTo>
                    <a:lnTo>
                      <a:pt x="78" y="120"/>
                    </a:lnTo>
                    <a:lnTo>
                      <a:pt x="83" y="127"/>
                    </a:lnTo>
                    <a:lnTo>
                      <a:pt x="87" y="135"/>
                    </a:lnTo>
                    <a:lnTo>
                      <a:pt x="91" y="143"/>
                    </a:lnTo>
                    <a:lnTo>
                      <a:pt x="97" y="156"/>
                    </a:lnTo>
                    <a:lnTo>
                      <a:pt x="104" y="167"/>
                    </a:lnTo>
                    <a:lnTo>
                      <a:pt x="112" y="177"/>
                    </a:lnTo>
                    <a:lnTo>
                      <a:pt x="116" y="185"/>
                    </a:lnTo>
                    <a:lnTo>
                      <a:pt x="108" y="192"/>
                    </a:lnTo>
                    <a:lnTo>
                      <a:pt x="101" y="181"/>
                    </a:lnTo>
                    <a:lnTo>
                      <a:pt x="95" y="169"/>
                    </a:lnTo>
                    <a:lnTo>
                      <a:pt x="87" y="158"/>
                    </a:lnTo>
                    <a:lnTo>
                      <a:pt x="81" y="146"/>
                    </a:lnTo>
                    <a:lnTo>
                      <a:pt x="74" y="133"/>
                    </a:lnTo>
                    <a:lnTo>
                      <a:pt x="66" y="122"/>
                    </a:lnTo>
                    <a:lnTo>
                      <a:pt x="59" y="108"/>
                    </a:lnTo>
                    <a:lnTo>
                      <a:pt x="53" y="97"/>
                    </a:lnTo>
                    <a:lnTo>
                      <a:pt x="45" y="84"/>
                    </a:lnTo>
                    <a:lnTo>
                      <a:pt x="38" y="70"/>
                    </a:lnTo>
                    <a:lnTo>
                      <a:pt x="30" y="59"/>
                    </a:lnTo>
                    <a:lnTo>
                      <a:pt x="24" y="48"/>
                    </a:lnTo>
                    <a:lnTo>
                      <a:pt x="17" y="36"/>
                    </a:lnTo>
                    <a:lnTo>
                      <a:pt x="11" y="23"/>
                    </a:lnTo>
                    <a:lnTo>
                      <a:pt x="5" y="1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" name="Freeform 144"/>
              <p:cNvSpPr>
                <a:spLocks/>
              </p:cNvSpPr>
              <p:nvPr/>
            </p:nvSpPr>
            <p:spPr bwMode="auto">
              <a:xfrm>
                <a:off x="572" y="3785"/>
                <a:ext cx="59" cy="91"/>
              </a:xfrm>
              <a:custGeom>
                <a:avLst/>
                <a:gdLst>
                  <a:gd name="T0" fmla="*/ 5 w 118"/>
                  <a:gd name="T1" fmla="*/ 0 h 183"/>
                  <a:gd name="T2" fmla="*/ 6 w 118"/>
                  <a:gd name="T3" fmla="*/ 1 h 183"/>
                  <a:gd name="T4" fmla="*/ 8 w 118"/>
                  <a:gd name="T5" fmla="*/ 4 h 183"/>
                  <a:gd name="T6" fmla="*/ 9 w 118"/>
                  <a:gd name="T7" fmla="*/ 7 h 183"/>
                  <a:gd name="T8" fmla="*/ 13 w 118"/>
                  <a:gd name="T9" fmla="*/ 13 h 183"/>
                  <a:gd name="T10" fmla="*/ 16 w 118"/>
                  <a:gd name="T11" fmla="*/ 18 h 183"/>
                  <a:gd name="T12" fmla="*/ 20 w 118"/>
                  <a:gd name="T13" fmla="*/ 24 h 183"/>
                  <a:gd name="T14" fmla="*/ 22 w 118"/>
                  <a:gd name="T15" fmla="*/ 27 h 183"/>
                  <a:gd name="T16" fmla="*/ 25 w 118"/>
                  <a:gd name="T17" fmla="*/ 31 h 183"/>
                  <a:gd name="T18" fmla="*/ 27 w 118"/>
                  <a:gd name="T19" fmla="*/ 35 h 183"/>
                  <a:gd name="T20" fmla="*/ 30 w 118"/>
                  <a:gd name="T21" fmla="*/ 39 h 183"/>
                  <a:gd name="T22" fmla="*/ 32 w 118"/>
                  <a:gd name="T23" fmla="*/ 42 h 183"/>
                  <a:gd name="T24" fmla="*/ 34 w 118"/>
                  <a:gd name="T25" fmla="*/ 45 h 183"/>
                  <a:gd name="T26" fmla="*/ 35 w 118"/>
                  <a:gd name="T27" fmla="*/ 49 h 183"/>
                  <a:gd name="T28" fmla="*/ 38 w 118"/>
                  <a:gd name="T29" fmla="*/ 53 h 183"/>
                  <a:gd name="T30" fmla="*/ 40 w 118"/>
                  <a:gd name="T31" fmla="*/ 56 h 183"/>
                  <a:gd name="T32" fmla="*/ 42 w 118"/>
                  <a:gd name="T33" fmla="*/ 60 h 183"/>
                  <a:gd name="T34" fmla="*/ 44 w 118"/>
                  <a:gd name="T35" fmla="*/ 63 h 183"/>
                  <a:gd name="T36" fmla="*/ 47 w 118"/>
                  <a:gd name="T37" fmla="*/ 67 h 183"/>
                  <a:gd name="T38" fmla="*/ 50 w 118"/>
                  <a:gd name="T39" fmla="*/ 73 h 183"/>
                  <a:gd name="T40" fmla="*/ 54 w 118"/>
                  <a:gd name="T41" fmla="*/ 79 h 183"/>
                  <a:gd name="T42" fmla="*/ 56 w 118"/>
                  <a:gd name="T43" fmla="*/ 83 h 183"/>
                  <a:gd name="T44" fmla="*/ 59 w 118"/>
                  <a:gd name="T45" fmla="*/ 88 h 183"/>
                  <a:gd name="T46" fmla="*/ 55 w 118"/>
                  <a:gd name="T47" fmla="*/ 91 h 183"/>
                  <a:gd name="T48" fmla="*/ 52 w 118"/>
                  <a:gd name="T49" fmla="*/ 85 h 183"/>
                  <a:gd name="T50" fmla="*/ 48 w 118"/>
                  <a:gd name="T51" fmla="*/ 80 h 183"/>
                  <a:gd name="T52" fmla="*/ 44 w 118"/>
                  <a:gd name="T53" fmla="*/ 74 h 183"/>
                  <a:gd name="T54" fmla="*/ 41 w 118"/>
                  <a:gd name="T55" fmla="*/ 68 h 183"/>
                  <a:gd name="T56" fmla="*/ 37 w 118"/>
                  <a:gd name="T57" fmla="*/ 62 h 183"/>
                  <a:gd name="T58" fmla="*/ 35 w 118"/>
                  <a:gd name="T59" fmla="*/ 58 h 183"/>
                  <a:gd name="T60" fmla="*/ 31 w 118"/>
                  <a:gd name="T61" fmla="*/ 52 h 183"/>
                  <a:gd name="T62" fmla="*/ 28 w 118"/>
                  <a:gd name="T63" fmla="*/ 46 h 183"/>
                  <a:gd name="T64" fmla="*/ 24 w 118"/>
                  <a:gd name="T65" fmla="*/ 40 h 183"/>
                  <a:gd name="T66" fmla="*/ 20 w 118"/>
                  <a:gd name="T67" fmla="*/ 35 h 183"/>
                  <a:gd name="T68" fmla="*/ 16 w 118"/>
                  <a:gd name="T69" fmla="*/ 29 h 183"/>
                  <a:gd name="T70" fmla="*/ 13 w 118"/>
                  <a:gd name="T71" fmla="*/ 24 h 183"/>
                  <a:gd name="T72" fmla="*/ 9 w 118"/>
                  <a:gd name="T73" fmla="*/ 18 h 183"/>
                  <a:gd name="T74" fmla="*/ 6 w 118"/>
                  <a:gd name="T75" fmla="*/ 12 h 183"/>
                  <a:gd name="T76" fmla="*/ 3 w 118"/>
                  <a:gd name="T77" fmla="*/ 6 h 183"/>
                  <a:gd name="T78" fmla="*/ 0 w 118"/>
                  <a:gd name="T79" fmla="*/ 2 h 183"/>
                  <a:gd name="T80" fmla="*/ 2 w 118"/>
                  <a:gd name="T81" fmla="*/ 1 h 183"/>
                  <a:gd name="T82" fmla="*/ 5 w 118"/>
                  <a:gd name="T83" fmla="*/ 0 h 183"/>
                  <a:gd name="T84" fmla="*/ 5 w 118"/>
                  <a:gd name="T85" fmla="*/ 0 h 1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8" h="183">
                    <a:moveTo>
                      <a:pt x="10" y="0"/>
                    </a:moveTo>
                    <a:lnTo>
                      <a:pt x="11" y="2"/>
                    </a:lnTo>
                    <a:lnTo>
                      <a:pt x="15" y="8"/>
                    </a:lnTo>
                    <a:lnTo>
                      <a:pt x="17" y="15"/>
                    </a:lnTo>
                    <a:lnTo>
                      <a:pt x="25" y="27"/>
                    </a:lnTo>
                    <a:lnTo>
                      <a:pt x="32" y="36"/>
                    </a:lnTo>
                    <a:lnTo>
                      <a:pt x="40" y="49"/>
                    </a:lnTo>
                    <a:lnTo>
                      <a:pt x="44" y="55"/>
                    </a:lnTo>
                    <a:lnTo>
                      <a:pt x="50" y="63"/>
                    </a:lnTo>
                    <a:lnTo>
                      <a:pt x="53" y="70"/>
                    </a:lnTo>
                    <a:lnTo>
                      <a:pt x="59" y="78"/>
                    </a:lnTo>
                    <a:lnTo>
                      <a:pt x="63" y="84"/>
                    </a:lnTo>
                    <a:lnTo>
                      <a:pt x="67" y="91"/>
                    </a:lnTo>
                    <a:lnTo>
                      <a:pt x="70" y="99"/>
                    </a:lnTo>
                    <a:lnTo>
                      <a:pt x="76" y="106"/>
                    </a:lnTo>
                    <a:lnTo>
                      <a:pt x="80" y="112"/>
                    </a:lnTo>
                    <a:lnTo>
                      <a:pt x="84" y="120"/>
                    </a:lnTo>
                    <a:lnTo>
                      <a:pt x="88" y="127"/>
                    </a:lnTo>
                    <a:lnTo>
                      <a:pt x="93" y="135"/>
                    </a:lnTo>
                    <a:lnTo>
                      <a:pt x="99" y="146"/>
                    </a:lnTo>
                    <a:lnTo>
                      <a:pt x="107" y="158"/>
                    </a:lnTo>
                    <a:lnTo>
                      <a:pt x="112" y="167"/>
                    </a:lnTo>
                    <a:lnTo>
                      <a:pt x="118" y="177"/>
                    </a:lnTo>
                    <a:lnTo>
                      <a:pt x="110" y="183"/>
                    </a:lnTo>
                    <a:lnTo>
                      <a:pt x="103" y="171"/>
                    </a:lnTo>
                    <a:lnTo>
                      <a:pt x="95" y="160"/>
                    </a:lnTo>
                    <a:lnTo>
                      <a:pt x="88" y="148"/>
                    </a:lnTo>
                    <a:lnTo>
                      <a:pt x="82" y="137"/>
                    </a:lnTo>
                    <a:lnTo>
                      <a:pt x="74" y="125"/>
                    </a:lnTo>
                    <a:lnTo>
                      <a:pt x="69" y="116"/>
                    </a:lnTo>
                    <a:lnTo>
                      <a:pt x="61" y="105"/>
                    </a:lnTo>
                    <a:lnTo>
                      <a:pt x="55" y="93"/>
                    </a:lnTo>
                    <a:lnTo>
                      <a:pt x="48" y="80"/>
                    </a:lnTo>
                    <a:lnTo>
                      <a:pt x="40" y="70"/>
                    </a:lnTo>
                    <a:lnTo>
                      <a:pt x="32" y="59"/>
                    </a:lnTo>
                    <a:lnTo>
                      <a:pt x="25" y="48"/>
                    </a:lnTo>
                    <a:lnTo>
                      <a:pt x="17" y="36"/>
                    </a:lnTo>
                    <a:lnTo>
                      <a:pt x="11" y="25"/>
                    </a:lnTo>
                    <a:lnTo>
                      <a:pt x="6" y="13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" name="Freeform 145"/>
              <p:cNvSpPr>
                <a:spLocks/>
              </p:cNvSpPr>
              <p:nvPr/>
            </p:nvSpPr>
            <p:spPr bwMode="auto">
              <a:xfrm>
                <a:off x="451" y="3685"/>
                <a:ext cx="12" cy="91"/>
              </a:xfrm>
              <a:custGeom>
                <a:avLst/>
                <a:gdLst>
                  <a:gd name="T0" fmla="*/ 12 w 22"/>
                  <a:gd name="T1" fmla="*/ 0 h 183"/>
                  <a:gd name="T2" fmla="*/ 7 w 22"/>
                  <a:gd name="T3" fmla="*/ 90 h 183"/>
                  <a:gd name="T4" fmla="*/ 0 w 22"/>
                  <a:gd name="T5" fmla="*/ 91 h 183"/>
                  <a:gd name="T6" fmla="*/ 2 w 22"/>
                  <a:gd name="T7" fmla="*/ 9 h 183"/>
                  <a:gd name="T8" fmla="*/ 12 w 22"/>
                  <a:gd name="T9" fmla="*/ 0 h 183"/>
                  <a:gd name="T10" fmla="*/ 12 w 22"/>
                  <a:gd name="T11" fmla="*/ 0 h 1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183">
                    <a:moveTo>
                      <a:pt x="22" y="0"/>
                    </a:moveTo>
                    <a:lnTo>
                      <a:pt x="13" y="181"/>
                    </a:lnTo>
                    <a:lnTo>
                      <a:pt x="0" y="183"/>
                    </a:lnTo>
                    <a:lnTo>
                      <a:pt x="3" y="19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" name="Freeform 146"/>
              <p:cNvSpPr>
                <a:spLocks/>
              </p:cNvSpPr>
              <p:nvPr/>
            </p:nvSpPr>
            <p:spPr bwMode="auto">
              <a:xfrm>
                <a:off x="523" y="3804"/>
                <a:ext cx="58" cy="96"/>
              </a:xfrm>
              <a:custGeom>
                <a:avLst/>
                <a:gdLst>
                  <a:gd name="T0" fmla="*/ 4 w 116"/>
                  <a:gd name="T1" fmla="*/ 0 h 194"/>
                  <a:gd name="T2" fmla="*/ 4 w 116"/>
                  <a:gd name="T3" fmla="*/ 1 h 194"/>
                  <a:gd name="T4" fmla="*/ 6 w 116"/>
                  <a:gd name="T5" fmla="*/ 4 h 194"/>
                  <a:gd name="T6" fmla="*/ 8 w 116"/>
                  <a:gd name="T7" fmla="*/ 8 h 194"/>
                  <a:gd name="T8" fmla="*/ 12 w 116"/>
                  <a:gd name="T9" fmla="*/ 14 h 194"/>
                  <a:gd name="T10" fmla="*/ 14 w 116"/>
                  <a:gd name="T11" fmla="*/ 16 h 194"/>
                  <a:gd name="T12" fmla="*/ 16 w 116"/>
                  <a:gd name="T13" fmla="*/ 20 h 194"/>
                  <a:gd name="T14" fmla="*/ 17 w 116"/>
                  <a:gd name="T15" fmla="*/ 23 h 194"/>
                  <a:gd name="T16" fmla="*/ 19 w 116"/>
                  <a:gd name="T17" fmla="*/ 26 h 194"/>
                  <a:gd name="T18" fmla="*/ 21 w 116"/>
                  <a:gd name="T19" fmla="*/ 30 h 194"/>
                  <a:gd name="T20" fmla="*/ 24 w 116"/>
                  <a:gd name="T21" fmla="*/ 34 h 194"/>
                  <a:gd name="T22" fmla="*/ 26 w 116"/>
                  <a:gd name="T23" fmla="*/ 38 h 194"/>
                  <a:gd name="T24" fmla="*/ 29 w 116"/>
                  <a:gd name="T25" fmla="*/ 43 h 194"/>
                  <a:gd name="T26" fmla="*/ 31 w 116"/>
                  <a:gd name="T27" fmla="*/ 45 h 194"/>
                  <a:gd name="T28" fmla="*/ 33 w 116"/>
                  <a:gd name="T29" fmla="*/ 49 h 194"/>
                  <a:gd name="T30" fmla="*/ 35 w 116"/>
                  <a:gd name="T31" fmla="*/ 52 h 194"/>
                  <a:gd name="T32" fmla="*/ 37 w 116"/>
                  <a:gd name="T33" fmla="*/ 57 h 194"/>
                  <a:gd name="T34" fmla="*/ 39 w 116"/>
                  <a:gd name="T35" fmla="*/ 61 h 194"/>
                  <a:gd name="T36" fmla="*/ 41 w 116"/>
                  <a:gd name="T37" fmla="*/ 65 h 194"/>
                  <a:gd name="T38" fmla="*/ 44 w 116"/>
                  <a:gd name="T39" fmla="*/ 69 h 194"/>
                  <a:gd name="T40" fmla="*/ 46 w 116"/>
                  <a:gd name="T41" fmla="*/ 72 h 194"/>
                  <a:gd name="T42" fmla="*/ 50 w 116"/>
                  <a:gd name="T43" fmla="*/ 78 h 194"/>
                  <a:gd name="T44" fmla="*/ 54 w 116"/>
                  <a:gd name="T45" fmla="*/ 84 h 194"/>
                  <a:gd name="T46" fmla="*/ 56 w 116"/>
                  <a:gd name="T47" fmla="*/ 89 h 194"/>
                  <a:gd name="T48" fmla="*/ 58 w 116"/>
                  <a:gd name="T49" fmla="*/ 93 h 194"/>
                  <a:gd name="T50" fmla="*/ 55 w 116"/>
                  <a:gd name="T51" fmla="*/ 96 h 194"/>
                  <a:gd name="T52" fmla="*/ 52 w 116"/>
                  <a:gd name="T53" fmla="*/ 90 h 194"/>
                  <a:gd name="T54" fmla="*/ 48 w 116"/>
                  <a:gd name="T55" fmla="*/ 84 h 194"/>
                  <a:gd name="T56" fmla="*/ 45 w 116"/>
                  <a:gd name="T57" fmla="*/ 79 h 194"/>
                  <a:gd name="T58" fmla="*/ 41 w 116"/>
                  <a:gd name="T59" fmla="*/ 73 h 194"/>
                  <a:gd name="T60" fmla="*/ 37 w 116"/>
                  <a:gd name="T61" fmla="*/ 67 h 194"/>
                  <a:gd name="T62" fmla="*/ 35 w 116"/>
                  <a:gd name="T63" fmla="*/ 61 h 194"/>
                  <a:gd name="T64" fmla="*/ 31 w 116"/>
                  <a:gd name="T65" fmla="*/ 54 h 194"/>
                  <a:gd name="T66" fmla="*/ 27 w 116"/>
                  <a:gd name="T67" fmla="*/ 49 h 194"/>
                  <a:gd name="T68" fmla="*/ 24 w 116"/>
                  <a:gd name="T69" fmla="*/ 43 h 194"/>
                  <a:gd name="T70" fmla="*/ 20 w 116"/>
                  <a:gd name="T71" fmla="*/ 37 h 194"/>
                  <a:gd name="T72" fmla="*/ 17 w 116"/>
                  <a:gd name="T73" fmla="*/ 30 h 194"/>
                  <a:gd name="T74" fmla="*/ 13 w 116"/>
                  <a:gd name="T75" fmla="*/ 24 h 194"/>
                  <a:gd name="T76" fmla="*/ 9 w 116"/>
                  <a:gd name="T77" fmla="*/ 18 h 194"/>
                  <a:gd name="T78" fmla="*/ 6 w 116"/>
                  <a:gd name="T79" fmla="*/ 12 h 194"/>
                  <a:gd name="T80" fmla="*/ 2 w 116"/>
                  <a:gd name="T81" fmla="*/ 7 h 194"/>
                  <a:gd name="T82" fmla="*/ 0 w 116"/>
                  <a:gd name="T83" fmla="*/ 2 h 194"/>
                  <a:gd name="T84" fmla="*/ 2 w 116"/>
                  <a:gd name="T85" fmla="*/ 1 h 194"/>
                  <a:gd name="T86" fmla="*/ 4 w 116"/>
                  <a:gd name="T87" fmla="*/ 0 h 194"/>
                  <a:gd name="T88" fmla="*/ 4 w 116"/>
                  <a:gd name="T89" fmla="*/ 0 h 19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6" h="194">
                    <a:moveTo>
                      <a:pt x="8" y="0"/>
                    </a:moveTo>
                    <a:lnTo>
                      <a:pt x="8" y="2"/>
                    </a:lnTo>
                    <a:lnTo>
                      <a:pt x="12" y="8"/>
                    </a:lnTo>
                    <a:lnTo>
                      <a:pt x="15" y="17"/>
                    </a:lnTo>
                    <a:lnTo>
                      <a:pt x="23" y="29"/>
                    </a:lnTo>
                    <a:lnTo>
                      <a:pt x="27" y="32"/>
                    </a:lnTo>
                    <a:lnTo>
                      <a:pt x="31" y="40"/>
                    </a:lnTo>
                    <a:lnTo>
                      <a:pt x="34" y="46"/>
                    </a:lnTo>
                    <a:lnTo>
                      <a:pt x="38" y="53"/>
                    </a:lnTo>
                    <a:lnTo>
                      <a:pt x="42" y="61"/>
                    </a:lnTo>
                    <a:lnTo>
                      <a:pt x="48" y="68"/>
                    </a:lnTo>
                    <a:lnTo>
                      <a:pt x="52" y="76"/>
                    </a:lnTo>
                    <a:lnTo>
                      <a:pt x="57" y="86"/>
                    </a:lnTo>
                    <a:lnTo>
                      <a:pt x="61" y="91"/>
                    </a:lnTo>
                    <a:lnTo>
                      <a:pt x="65" y="99"/>
                    </a:lnTo>
                    <a:lnTo>
                      <a:pt x="69" y="106"/>
                    </a:lnTo>
                    <a:lnTo>
                      <a:pt x="74" y="116"/>
                    </a:lnTo>
                    <a:lnTo>
                      <a:pt x="78" y="124"/>
                    </a:lnTo>
                    <a:lnTo>
                      <a:pt x="82" y="131"/>
                    </a:lnTo>
                    <a:lnTo>
                      <a:pt x="88" y="139"/>
                    </a:lnTo>
                    <a:lnTo>
                      <a:pt x="91" y="145"/>
                    </a:lnTo>
                    <a:lnTo>
                      <a:pt x="99" y="158"/>
                    </a:lnTo>
                    <a:lnTo>
                      <a:pt x="107" y="169"/>
                    </a:lnTo>
                    <a:lnTo>
                      <a:pt x="112" y="179"/>
                    </a:lnTo>
                    <a:lnTo>
                      <a:pt x="116" y="188"/>
                    </a:lnTo>
                    <a:lnTo>
                      <a:pt x="110" y="194"/>
                    </a:lnTo>
                    <a:lnTo>
                      <a:pt x="103" y="181"/>
                    </a:lnTo>
                    <a:lnTo>
                      <a:pt x="95" y="169"/>
                    </a:lnTo>
                    <a:lnTo>
                      <a:pt x="90" y="160"/>
                    </a:lnTo>
                    <a:lnTo>
                      <a:pt x="82" y="148"/>
                    </a:lnTo>
                    <a:lnTo>
                      <a:pt x="74" y="135"/>
                    </a:lnTo>
                    <a:lnTo>
                      <a:pt x="69" y="124"/>
                    </a:lnTo>
                    <a:lnTo>
                      <a:pt x="61" y="110"/>
                    </a:lnTo>
                    <a:lnTo>
                      <a:pt x="53" y="99"/>
                    </a:lnTo>
                    <a:lnTo>
                      <a:pt x="48" y="86"/>
                    </a:lnTo>
                    <a:lnTo>
                      <a:pt x="40" y="74"/>
                    </a:lnTo>
                    <a:lnTo>
                      <a:pt x="33" y="61"/>
                    </a:lnTo>
                    <a:lnTo>
                      <a:pt x="25" y="49"/>
                    </a:lnTo>
                    <a:lnTo>
                      <a:pt x="17" y="36"/>
                    </a:lnTo>
                    <a:lnTo>
                      <a:pt x="12" y="25"/>
                    </a:lnTo>
                    <a:lnTo>
                      <a:pt x="4" y="15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1" name="Freeform 147"/>
              <p:cNvSpPr>
                <a:spLocks/>
              </p:cNvSpPr>
              <p:nvPr/>
            </p:nvSpPr>
            <p:spPr bwMode="auto">
              <a:xfrm>
                <a:off x="499" y="3815"/>
                <a:ext cx="59" cy="96"/>
              </a:xfrm>
              <a:custGeom>
                <a:avLst/>
                <a:gdLst>
                  <a:gd name="T0" fmla="*/ 5 w 118"/>
                  <a:gd name="T1" fmla="*/ 0 h 192"/>
                  <a:gd name="T2" fmla="*/ 5 w 118"/>
                  <a:gd name="T3" fmla="*/ 1 h 192"/>
                  <a:gd name="T4" fmla="*/ 7 w 118"/>
                  <a:gd name="T5" fmla="*/ 5 h 192"/>
                  <a:gd name="T6" fmla="*/ 9 w 118"/>
                  <a:gd name="T7" fmla="*/ 9 h 192"/>
                  <a:gd name="T8" fmla="*/ 12 w 118"/>
                  <a:gd name="T9" fmla="*/ 14 h 192"/>
                  <a:gd name="T10" fmla="*/ 15 w 118"/>
                  <a:gd name="T11" fmla="*/ 20 h 192"/>
                  <a:gd name="T12" fmla="*/ 19 w 118"/>
                  <a:gd name="T13" fmla="*/ 27 h 192"/>
                  <a:gd name="T14" fmla="*/ 21 w 118"/>
                  <a:gd name="T15" fmla="*/ 31 h 192"/>
                  <a:gd name="T16" fmla="*/ 24 w 118"/>
                  <a:gd name="T17" fmla="*/ 34 h 192"/>
                  <a:gd name="T18" fmla="*/ 26 w 118"/>
                  <a:gd name="T19" fmla="*/ 38 h 192"/>
                  <a:gd name="T20" fmla="*/ 29 w 118"/>
                  <a:gd name="T21" fmla="*/ 42 h 192"/>
                  <a:gd name="T22" fmla="*/ 31 w 118"/>
                  <a:gd name="T23" fmla="*/ 46 h 192"/>
                  <a:gd name="T24" fmla="*/ 33 w 118"/>
                  <a:gd name="T25" fmla="*/ 50 h 192"/>
                  <a:gd name="T26" fmla="*/ 35 w 118"/>
                  <a:gd name="T27" fmla="*/ 53 h 192"/>
                  <a:gd name="T28" fmla="*/ 37 w 118"/>
                  <a:gd name="T29" fmla="*/ 58 h 192"/>
                  <a:gd name="T30" fmla="*/ 39 w 118"/>
                  <a:gd name="T31" fmla="*/ 61 h 192"/>
                  <a:gd name="T32" fmla="*/ 42 w 118"/>
                  <a:gd name="T33" fmla="*/ 65 h 192"/>
                  <a:gd name="T34" fmla="*/ 44 w 118"/>
                  <a:gd name="T35" fmla="*/ 69 h 192"/>
                  <a:gd name="T36" fmla="*/ 47 w 118"/>
                  <a:gd name="T37" fmla="*/ 72 h 192"/>
                  <a:gd name="T38" fmla="*/ 50 w 118"/>
                  <a:gd name="T39" fmla="*/ 79 h 192"/>
                  <a:gd name="T40" fmla="*/ 53 w 118"/>
                  <a:gd name="T41" fmla="*/ 85 h 192"/>
                  <a:gd name="T42" fmla="*/ 56 w 118"/>
                  <a:gd name="T43" fmla="*/ 90 h 192"/>
                  <a:gd name="T44" fmla="*/ 59 w 118"/>
                  <a:gd name="T45" fmla="*/ 93 h 192"/>
                  <a:gd name="T46" fmla="*/ 55 w 118"/>
                  <a:gd name="T47" fmla="*/ 96 h 192"/>
                  <a:gd name="T48" fmla="*/ 51 w 118"/>
                  <a:gd name="T49" fmla="*/ 90 h 192"/>
                  <a:gd name="T50" fmla="*/ 49 w 118"/>
                  <a:gd name="T51" fmla="*/ 85 h 192"/>
                  <a:gd name="T52" fmla="*/ 45 w 118"/>
                  <a:gd name="T53" fmla="*/ 79 h 192"/>
                  <a:gd name="T54" fmla="*/ 42 w 118"/>
                  <a:gd name="T55" fmla="*/ 73 h 192"/>
                  <a:gd name="T56" fmla="*/ 38 w 118"/>
                  <a:gd name="T57" fmla="*/ 67 h 192"/>
                  <a:gd name="T58" fmla="*/ 34 w 118"/>
                  <a:gd name="T59" fmla="*/ 61 h 192"/>
                  <a:gd name="T60" fmla="*/ 31 w 118"/>
                  <a:gd name="T61" fmla="*/ 54 h 192"/>
                  <a:gd name="T62" fmla="*/ 28 w 118"/>
                  <a:gd name="T63" fmla="*/ 49 h 192"/>
                  <a:gd name="T64" fmla="*/ 24 w 118"/>
                  <a:gd name="T65" fmla="*/ 42 h 192"/>
                  <a:gd name="T66" fmla="*/ 20 w 118"/>
                  <a:gd name="T67" fmla="*/ 36 h 192"/>
                  <a:gd name="T68" fmla="*/ 16 w 118"/>
                  <a:gd name="T69" fmla="*/ 30 h 192"/>
                  <a:gd name="T70" fmla="*/ 12 w 118"/>
                  <a:gd name="T71" fmla="*/ 24 h 192"/>
                  <a:gd name="T72" fmla="*/ 9 w 118"/>
                  <a:gd name="T73" fmla="*/ 18 h 192"/>
                  <a:gd name="T74" fmla="*/ 6 w 118"/>
                  <a:gd name="T75" fmla="*/ 13 h 192"/>
                  <a:gd name="T76" fmla="*/ 3 w 118"/>
                  <a:gd name="T77" fmla="*/ 7 h 192"/>
                  <a:gd name="T78" fmla="*/ 0 w 118"/>
                  <a:gd name="T79" fmla="*/ 2 h 192"/>
                  <a:gd name="T80" fmla="*/ 2 w 118"/>
                  <a:gd name="T81" fmla="*/ 1 h 192"/>
                  <a:gd name="T82" fmla="*/ 5 w 118"/>
                  <a:gd name="T83" fmla="*/ 0 h 192"/>
                  <a:gd name="T84" fmla="*/ 5 w 118"/>
                  <a:gd name="T85" fmla="*/ 0 h 1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8" h="192">
                    <a:moveTo>
                      <a:pt x="9" y="0"/>
                    </a:moveTo>
                    <a:lnTo>
                      <a:pt x="9" y="2"/>
                    </a:lnTo>
                    <a:lnTo>
                      <a:pt x="13" y="9"/>
                    </a:lnTo>
                    <a:lnTo>
                      <a:pt x="17" y="17"/>
                    </a:lnTo>
                    <a:lnTo>
                      <a:pt x="23" y="28"/>
                    </a:lnTo>
                    <a:lnTo>
                      <a:pt x="30" y="40"/>
                    </a:lnTo>
                    <a:lnTo>
                      <a:pt x="38" y="53"/>
                    </a:lnTo>
                    <a:lnTo>
                      <a:pt x="42" y="61"/>
                    </a:lnTo>
                    <a:lnTo>
                      <a:pt x="47" y="68"/>
                    </a:lnTo>
                    <a:lnTo>
                      <a:pt x="51" y="76"/>
                    </a:lnTo>
                    <a:lnTo>
                      <a:pt x="57" y="83"/>
                    </a:lnTo>
                    <a:lnTo>
                      <a:pt x="61" y="91"/>
                    </a:lnTo>
                    <a:lnTo>
                      <a:pt x="66" y="99"/>
                    </a:lnTo>
                    <a:lnTo>
                      <a:pt x="70" y="106"/>
                    </a:lnTo>
                    <a:lnTo>
                      <a:pt x="74" y="116"/>
                    </a:lnTo>
                    <a:lnTo>
                      <a:pt x="78" y="122"/>
                    </a:lnTo>
                    <a:lnTo>
                      <a:pt x="83" y="129"/>
                    </a:lnTo>
                    <a:lnTo>
                      <a:pt x="87" y="137"/>
                    </a:lnTo>
                    <a:lnTo>
                      <a:pt x="93" y="144"/>
                    </a:lnTo>
                    <a:lnTo>
                      <a:pt x="99" y="158"/>
                    </a:lnTo>
                    <a:lnTo>
                      <a:pt x="106" y="169"/>
                    </a:lnTo>
                    <a:lnTo>
                      <a:pt x="112" y="179"/>
                    </a:lnTo>
                    <a:lnTo>
                      <a:pt x="118" y="186"/>
                    </a:lnTo>
                    <a:lnTo>
                      <a:pt x="110" y="192"/>
                    </a:lnTo>
                    <a:lnTo>
                      <a:pt x="102" y="180"/>
                    </a:lnTo>
                    <a:lnTo>
                      <a:pt x="97" y="169"/>
                    </a:lnTo>
                    <a:lnTo>
                      <a:pt x="89" y="158"/>
                    </a:lnTo>
                    <a:lnTo>
                      <a:pt x="83" y="146"/>
                    </a:lnTo>
                    <a:lnTo>
                      <a:pt x="76" y="133"/>
                    </a:lnTo>
                    <a:lnTo>
                      <a:pt x="68" y="122"/>
                    </a:lnTo>
                    <a:lnTo>
                      <a:pt x="61" y="108"/>
                    </a:lnTo>
                    <a:lnTo>
                      <a:pt x="55" y="97"/>
                    </a:lnTo>
                    <a:lnTo>
                      <a:pt x="47" y="83"/>
                    </a:lnTo>
                    <a:lnTo>
                      <a:pt x="40" y="72"/>
                    </a:lnTo>
                    <a:lnTo>
                      <a:pt x="32" y="59"/>
                    </a:lnTo>
                    <a:lnTo>
                      <a:pt x="24" y="47"/>
                    </a:lnTo>
                    <a:lnTo>
                      <a:pt x="17" y="36"/>
                    </a:lnTo>
                    <a:lnTo>
                      <a:pt x="11" y="25"/>
                    </a:lnTo>
                    <a:lnTo>
                      <a:pt x="5" y="13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2" name="Freeform 148"/>
              <p:cNvSpPr>
                <a:spLocks/>
              </p:cNvSpPr>
              <p:nvPr/>
            </p:nvSpPr>
            <p:spPr bwMode="auto">
              <a:xfrm>
                <a:off x="476" y="3826"/>
                <a:ext cx="58" cy="96"/>
              </a:xfrm>
              <a:custGeom>
                <a:avLst/>
                <a:gdLst>
                  <a:gd name="T0" fmla="*/ 4 w 116"/>
                  <a:gd name="T1" fmla="*/ 0 h 192"/>
                  <a:gd name="T2" fmla="*/ 4 w 116"/>
                  <a:gd name="T3" fmla="*/ 0 h 192"/>
                  <a:gd name="T4" fmla="*/ 6 w 116"/>
                  <a:gd name="T5" fmla="*/ 4 h 192"/>
                  <a:gd name="T6" fmla="*/ 8 w 116"/>
                  <a:gd name="T7" fmla="*/ 8 h 192"/>
                  <a:gd name="T8" fmla="*/ 12 w 116"/>
                  <a:gd name="T9" fmla="*/ 13 h 192"/>
                  <a:gd name="T10" fmla="*/ 13 w 116"/>
                  <a:gd name="T11" fmla="*/ 16 h 192"/>
                  <a:gd name="T12" fmla="*/ 15 w 116"/>
                  <a:gd name="T13" fmla="*/ 19 h 192"/>
                  <a:gd name="T14" fmla="*/ 16 w 116"/>
                  <a:gd name="T15" fmla="*/ 23 h 192"/>
                  <a:gd name="T16" fmla="*/ 19 w 116"/>
                  <a:gd name="T17" fmla="*/ 27 h 192"/>
                  <a:gd name="T18" fmla="*/ 21 w 116"/>
                  <a:gd name="T19" fmla="*/ 30 h 192"/>
                  <a:gd name="T20" fmla="*/ 23 w 116"/>
                  <a:gd name="T21" fmla="*/ 33 h 192"/>
                  <a:gd name="T22" fmla="*/ 26 w 116"/>
                  <a:gd name="T23" fmla="*/ 37 h 192"/>
                  <a:gd name="T24" fmla="*/ 28 w 116"/>
                  <a:gd name="T25" fmla="*/ 42 h 192"/>
                  <a:gd name="T26" fmla="*/ 30 w 116"/>
                  <a:gd name="T27" fmla="*/ 46 h 192"/>
                  <a:gd name="T28" fmla="*/ 33 w 116"/>
                  <a:gd name="T29" fmla="*/ 50 h 192"/>
                  <a:gd name="T30" fmla="*/ 35 w 116"/>
                  <a:gd name="T31" fmla="*/ 53 h 192"/>
                  <a:gd name="T32" fmla="*/ 36 w 116"/>
                  <a:gd name="T33" fmla="*/ 57 h 192"/>
                  <a:gd name="T34" fmla="*/ 38 w 116"/>
                  <a:gd name="T35" fmla="*/ 60 h 192"/>
                  <a:gd name="T36" fmla="*/ 41 w 116"/>
                  <a:gd name="T37" fmla="*/ 64 h 192"/>
                  <a:gd name="T38" fmla="*/ 43 w 116"/>
                  <a:gd name="T39" fmla="*/ 68 h 192"/>
                  <a:gd name="T40" fmla="*/ 45 w 116"/>
                  <a:gd name="T41" fmla="*/ 71 h 192"/>
                  <a:gd name="T42" fmla="*/ 49 w 116"/>
                  <a:gd name="T43" fmla="*/ 78 h 192"/>
                  <a:gd name="T44" fmla="*/ 53 w 116"/>
                  <a:gd name="T45" fmla="*/ 84 h 192"/>
                  <a:gd name="T46" fmla="*/ 55 w 116"/>
                  <a:gd name="T47" fmla="*/ 88 h 192"/>
                  <a:gd name="T48" fmla="*/ 58 w 116"/>
                  <a:gd name="T49" fmla="*/ 92 h 192"/>
                  <a:gd name="T50" fmla="*/ 54 w 116"/>
                  <a:gd name="T51" fmla="*/ 96 h 192"/>
                  <a:gd name="T52" fmla="*/ 51 w 116"/>
                  <a:gd name="T53" fmla="*/ 90 h 192"/>
                  <a:gd name="T54" fmla="*/ 48 w 116"/>
                  <a:gd name="T55" fmla="*/ 85 h 192"/>
                  <a:gd name="T56" fmla="*/ 44 w 116"/>
                  <a:gd name="T57" fmla="*/ 79 h 192"/>
                  <a:gd name="T58" fmla="*/ 40 w 116"/>
                  <a:gd name="T59" fmla="*/ 73 h 192"/>
                  <a:gd name="T60" fmla="*/ 36 w 116"/>
                  <a:gd name="T61" fmla="*/ 67 h 192"/>
                  <a:gd name="T62" fmla="*/ 34 w 116"/>
                  <a:gd name="T63" fmla="*/ 61 h 192"/>
                  <a:gd name="T64" fmla="*/ 30 w 116"/>
                  <a:gd name="T65" fmla="*/ 54 h 192"/>
                  <a:gd name="T66" fmla="*/ 27 w 116"/>
                  <a:gd name="T67" fmla="*/ 49 h 192"/>
                  <a:gd name="T68" fmla="*/ 23 w 116"/>
                  <a:gd name="T69" fmla="*/ 42 h 192"/>
                  <a:gd name="T70" fmla="*/ 19 w 116"/>
                  <a:gd name="T71" fmla="*/ 35 h 192"/>
                  <a:gd name="T72" fmla="*/ 16 w 116"/>
                  <a:gd name="T73" fmla="*/ 30 h 192"/>
                  <a:gd name="T74" fmla="*/ 12 w 116"/>
                  <a:gd name="T75" fmla="*/ 24 h 192"/>
                  <a:gd name="T76" fmla="*/ 9 w 116"/>
                  <a:gd name="T77" fmla="*/ 18 h 192"/>
                  <a:gd name="T78" fmla="*/ 5 w 116"/>
                  <a:gd name="T79" fmla="*/ 11 h 192"/>
                  <a:gd name="T80" fmla="*/ 2 w 116"/>
                  <a:gd name="T81" fmla="*/ 6 h 192"/>
                  <a:gd name="T82" fmla="*/ 0 w 116"/>
                  <a:gd name="T83" fmla="*/ 1 h 192"/>
                  <a:gd name="T84" fmla="*/ 1 w 116"/>
                  <a:gd name="T85" fmla="*/ 0 h 192"/>
                  <a:gd name="T86" fmla="*/ 4 w 116"/>
                  <a:gd name="T87" fmla="*/ 0 h 192"/>
                  <a:gd name="T88" fmla="*/ 4 w 116"/>
                  <a:gd name="T89" fmla="*/ 0 h 1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6" h="192">
                    <a:moveTo>
                      <a:pt x="8" y="0"/>
                    </a:moveTo>
                    <a:lnTo>
                      <a:pt x="8" y="0"/>
                    </a:lnTo>
                    <a:lnTo>
                      <a:pt x="11" y="7"/>
                    </a:lnTo>
                    <a:lnTo>
                      <a:pt x="15" y="15"/>
                    </a:lnTo>
                    <a:lnTo>
                      <a:pt x="23" y="26"/>
                    </a:lnTo>
                    <a:lnTo>
                      <a:pt x="25" y="32"/>
                    </a:lnTo>
                    <a:lnTo>
                      <a:pt x="29" y="38"/>
                    </a:lnTo>
                    <a:lnTo>
                      <a:pt x="32" y="45"/>
                    </a:lnTo>
                    <a:lnTo>
                      <a:pt x="38" y="53"/>
                    </a:lnTo>
                    <a:lnTo>
                      <a:pt x="42" y="60"/>
                    </a:lnTo>
                    <a:lnTo>
                      <a:pt x="46" y="66"/>
                    </a:lnTo>
                    <a:lnTo>
                      <a:pt x="51" y="74"/>
                    </a:lnTo>
                    <a:lnTo>
                      <a:pt x="55" y="83"/>
                    </a:lnTo>
                    <a:lnTo>
                      <a:pt x="59" y="91"/>
                    </a:lnTo>
                    <a:lnTo>
                      <a:pt x="65" y="99"/>
                    </a:lnTo>
                    <a:lnTo>
                      <a:pt x="69" y="106"/>
                    </a:lnTo>
                    <a:lnTo>
                      <a:pt x="72" y="114"/>
                    </a:lnTo>
                    <a:lnTo>
                      <a:pt x="76" y="119"/>
                    </a:lnTo>
                    <a:lnTo>
                      <a:pt x="82" y="127"/>
                    </a:lnTo>
                    <a:lnTo>
                      <a:pt x="86" y="135"/>
                    </a:lnTo>
                    <a:lnTo>
                      <a:pt x="89" y="142"/>
                    </a:lnTo>
                    <a:lnTo>
                      <a:pt x="97" y="156"/>
                    </a:lnTo>
                    <a:lnTo>
                      <a:pt x="105" y="167"/>
                    </a:lnTo>
                    <a:lnTo>
                      <a:pt x="110" y="176"/>
                    </a:lnTo>
                    <a:lnTo>
                      <a:pt x="116" y="184"/>
                    </a:lnTo>
                    <a:lnTo>
                      <a:pt x="108" y="192"/>
                    </a:lnTo>
                    <a:lnTo>
                      <a:pt x="101" y="180"/>
                    </a:lnTo>
                    <a:lnTo>
                      <a:pt x="95" y="169"/>
                    </a:lnTo>
                    <a:lnTo>
                      <a:pt x="88" y="157"/>
                    </a:lnTo>
                    <a:lnTo>
                      <a:pt x="80" y="146"/>
                    </a:lnTo>
                    <a:lnTo>
                      <a:pt x="72" y="133"/>
                    </a:lnTo>
                    <a:lnTo>
                      <a:pt x="67" y="121"/>
                    </a:lnTo>
                    <a:lnTo>
                      <a:pt x="59" y="108"/>
                    </a:lnTo>
                    <a:lnTo>
                      <a:pt x="53" y="97"/>
                    </a:lnTo>
                    <a:lnTo>
                      <a:pt x="46" y="83"/>
                    </a:lnTo>
                    <a:lnTo>
                      <a:pt x="38" y="70"/>
                    </a:lnTo>
                    <a:lnTo>
                      <a:pt x="31" y="59"/>
                    </a:lnTo>
                    <a:lnTo>
                      <a:pt x="23" y="47"/>
                    </a:lnTo>
                    <a:lnTo>
                      <a:pt x="17" y="36"/>
                    </a:lnTo>
                    <a:lnTo>
                      <a:pt x="10" y="22"/>
                    </a:lnTo>
                    <a:lnTo>
                      <a:pt x="4" y="11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3" name="Freeform 149"/>
              <p:cNvSpPr>
                <a:spLocks/>
              </p:cNvSpPr>
              <p:nvPr/>
            </p:nvSpPr>
            <p:spPr bwMode="auto">
              <a:xfrm>
                <a:off x="452" y="3837"/>
                <a:ext cx="58" cy="97"/>
              </a:xfrm>
              <a:custGeom>
                <a:avLst/>
                <a:gdLst>
                  <a:gd name="T0" fmla="*/ 4 w 116"/>
                  <a:gd name="T1" fmla="*/ 0 h 193"/>
                  <a:gd name="T2" fmla="*/ 4 w 116"/>
                  <a:gd name="T3" fmla="*/ 1 h 193"/>
                  <a:gd name="T4" fmla="*/ 6 w 116"/>
                  <a:gd name="T5" fmla="*/ 4 h 193"/>
                  <a:gd name="T6" fmla="*/ 8 w 116"/>
                  <a:gd name="T7" fmla="*/ 9 h 193"/>
                  <a:gd name="T8" fmla="*/ 11 w 116"/>
                  <a:gd name="T9" fmla="*/ 14 h 193"/>
                  <a:gd name="T10" fmla="*/ 12 w 116"/>
                  <a:gd name="T11" fmla="*/ 16 h 193"/>
                  <a:gd name="T12" fmla="*/ 14 w 116"/>
                  <a:gd name="T13" fmla="*/ 20 h 193"/>
                  <a:gd name="T14" fmla="*/ 16 w 116"/>
                  <a:gd name="T15" fmla="*/ 23 h 193"/>
                  <a:gd name="T16" fmla="*/ 19 w 116"/>
                  <a:gd name="T17" fmla="*/ 27 h 193"/>
                  <a:gd name="T18" fmla="*/ 21 w 116"/>
                  <a:gd name="T19" fmla="*/ 30 h 193"/>
                  <a:gd name="T20" fmla="*/ 24 w 116"/>
                  <a:gd name="T21" fmla="*/ 34 h 193"/>
                  <a:gd name="T22" fmla="*/ 26 w 116"/>
                  <a:gd name="T23" fmla="*/ 38 h 193"/>
                  <a:gd name="T24" fmla="*/ 29 w 116"/>
                  <a:gd name="T25" fmla="*/ 43 h 193"/>
                  <a:gd name="T26" fmla="*/ 30 w 116"/>
                  <a:gd name="T27" fmla="*/ 47 h 193"/>
                  <a:gd name="T28" fmla="*/ 32 w 116"/>
                  <a:gd name="T29" fmla="*/ 49 h 193"/>
                  <a:gd name="T30" fmla="*/ 34 w 116"/>
                  <a:gd name="T31" fmla="*/ 53 h 193"/>
                  <a:gd name="T32" fmla="*/ 37 w 116"/>
                  <a:gd name="T33" fmla="*/ 58 h 193"/>
                  <a:gd name="T34" fmla="*/ 39 w 116"/>
                  <a:gd name="T35" fmla="*/ 62 h 193"/>
                  <a:gd name="T36" fmla="*/ 41 w 116"/>
                  <a:gd name="T37" fmla="*/ 66 h 193"/>
                  <a:gd name="T38" fmla="*/ 43 w 116"/>
                  <a:gd name="T39" fmla="*/ 69 h 193"/>
                  <a:gd name="T40" fmla="*/ 46 w 116"/>
                  <a:gd name="T41" fmla="*/ 72 h 193"/>
                  <a:gd name="T42" fmla="*/ 49 w 116"/>
                  <a:gd name="T43" fmla="*/ 79 h 193"/>
                  <a:gd name="T44" fmla="*/ 52 w 116"/>
                  <a:gd name="T45" fmla="*/ 85 h 193"/>
                  <a:gd name="T46" fmla="*/ 55 w 116"/>
                  <a:gd name="T47" fmla="*/ 89 h 193"/>
                  <a:gd name="T48" fmla="*/ 58 w 116"/>
                  <a:gd name="T49" fmla="*/ 94 h 193"/>
                  <a:gd name="T50" fmla="*/ 55 w 116"/>
                  <a:gd name="T51" fmla="*/ 97 h 193"/>
                  <a:gd name="T52" fmla="*/ 51 w 116"/>
                  <a:gd name="T53" fmla="*/ 90 h 193"/>
                  <a:gd name="T54" fmla="*/ 48 w 116"/>
                  <a:gd name="T55" fmla="*/ 85 h 193"/>
                  <a:gd name="T56" fmla="*/ 44 w 116"/>
                  <a:gd name="T57" fmla="*/ 80 h 193"/>
                  <a:gd name="T58" fmla="*/ 41 w 116"/>
                  <a:gd name="T59" fmla="*/ 74 h 193"/>
                  <a:gd name="T60" fmla="*/ 37 w 116"/>
                  <a:gd name="T61" fmla="*/ 68 h 193"/>
                  <a:gd name="T62" fmla="*/ 33 w 116"/>
                  <a:gd name="T63" fmla="*/ 62 h 193"/>
                  <a:gd name="T64" fmla="*/ 29 w 116"/>
                  <a:gd name="T65" fmla="*/ 55 h 193"/>
                  <a:gd name="T66" fmla="*/ 27 w 116"/>
                  <a:gd name="T67" fmla="*/ 49 h 193"/>
                  <a:gd name="T68" fmla="*/ 23 w 116"/>
                  <a:gd name="T69" fmla="*/ 43 h 193"/>
                  <a:gd name="T70" fmla="*/ 19 w 116"/>
                  <a:gd name="T71" fmla="*/ 36 h 193"/>
                  <a:gd name="T72" fmla="*/ 15 w 116"/>
                  <a:gd name="T73" fmla="*/ 30 h 193"/>
                  <a:gd name="T74" fmla="*/ 12 w 116"/>
                  <a:gd name="T75" fmla="*/ 25 h 193"/>
                  <a:gd name="T76" fmla="*/ 9 w 116"/>
                  <a:gd name="T77" fmla="*/ 18 h 193"/>
                  <a:gd name="T78" fmla="*/ 6 w 116"/>
                  <a:gd name="T79" fmla="*/ 12 h 193"/>
                  <a:gd name="T80" fmla="*/ 2 w 116"/>
                  <a:gd name="T81" fmla="*/ 8 h 193"/>
                  <a:gd name="T82" fmla="*/ 0 w 116"/>
                  <a:gd name="T83" fmla="*/ 2 h 193"/>
                  <a:gd name="T84" fmla="*/ 2 w 116"/>
                  <a:gd name="T85" fmla="*/ 1 h 193"/>
                  <a:gd name="T86" fmla="*/ 4 w 116"/>
                  <a:gd name="T87" fmla="*/ 0 h 193"/>
                  <a:gd name="T88" fmla="*/ 4 w 116"/>
                  <a:gd name="T89" fmla="*/ 0 h 19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6" h="193">
                    <a:moveTo>
                      <a:pt x="7" y="0"/>
                    </a:moveTo>
                    <a:lnTo>
                      <a:pt x="7" y="1"/>
                    </a:lnTo>
                    <a:lnTo>
                      <a:pt x="11" y="7"/>
                    </a:lnTo>
                    <a:lnTo>
                      <a:pt x="15" y="17"/>
                    </a:lnTo>
                    <a:lnTo>
                      <a:pt x="22" y="28"/>
                    </a:lnTo>
                    <a:lnTo>
                      <a:pt x="24" y="32"/>
                    </a:lnTo>
                    <a:lnTo>
                      <a:pt x="28" y="39"/>
                    </a:lnTo>
                    <a:lnTo>
                      <a:pt x="32" y="45"/>
                    </a:lnTo>
                    <a:lnTo>
                      <a:pt x="38" y="53"/>
                    </a:lnTo>
                    <a:lnTo>
                      <a:pt x="41" y="60"/>
                    </a:lnTo>
                    <a:lnTo>
                      <a:pt x="47" y="68"/>
                    </a:lnTo>
                    <a:lnTo>
                      <a:pt x="51" y="76"/>
                    </a:lnTo>
                    <a:lnTo>
                      <a:pt x="57" y="85"/>
                    </a:lnTo>
                    <a:lnTo>
                      <a:pt x="60" y="93"/>
                    </a:lnTo>
                    <a:lnTo>
                      <a:pt x="64" y="98"/>
                    </a:lnTo>
                    <a:lnTo>
                      <a:pt x="68" y="106"/>
                    </a:lnTo>
                    <a:lnTo>
                      <a:pt x="74" y="116"/>
                    </a:lnTo>
                    <a:lnTo>
                      <a:pt x="78" y="123"/>
                    </a:lnTo>
                    <a:lnTo>
                      <a:pt x="81" y="131"/>
                    </a:lnTo>
                    <a:lnTo>
                      <a:pt x="85" y="138"/>
                    </a:lnTo>
                    <a:lnTo>
                      <a:pt x="91" y="144"/>
                    </a:lnTo>
                    <a:lnTo>
                      <a:pt x="97" y="157"/>
                    </a:lnTo>
                    <a:lnTo>
                      <a:pt x="104" y="169"/>
                    </a:lnTo>
                    <a:lnTo>
                      <a:pt x="110" y="178"/>
                    </a:lnTo>
                    <a:lnTo>
                      <a:pt x="116" y="188"/>
                    </a:lnTo>
                    <a:lnTo>
                      <a:pt x="110" y="193"/>
                    </a:lnTo>
                    <a:lnTo>
                      <a:pt x="102" y="180"/>
                    </a:lnTo>
                    <a:lnTo>
                      <a:pt x="95" y="169"/>
                    </a:lnTo>
                    <a:lnTo>
                      <a:pt x="87" y="159"/>
                    </a:lnTo>
                    <a:lnTo>
                      <a:pt x="81" y="148"/>
                    </a:lnTo>
                    <a:lnTo>
                      <a:pt x="74" y="135"/>
                    </a:lnTo>
                    <a:lnTo>
                      <a:pt x="66" y="123"/>
                    </a:lnTo>
                    <a:lnTo>
                      <a:pt x="58" y="110"/>
                    </a:lnTo>
                    <a:lnTo>
                      <a:pt x="53" y="98"/>
                    </a:lnTo>
                    <a:lnTo>
                      <a:pt x="45" y="85"/>
                    </a:lnTo>
                    <a:lnTo>
                      <a:pt x="38" y="72"/>
                    </a:lnTo>
                    <a:lnTo>
                      <a:pt x="30" y="60"/>
                    </a:lnTo>
                    <a:lnTo>
                      <a:pt x="24" y="49"/>
                    </a:lnTo>
                    <a:lnTo>
                      <a:pt x="17" y="36"/>
                    </a:lnTo>
                    <a:lnTo>
                      <a:pt x="11" y="24"/>
                    </a:lnTo>
                    <a:lnTo>
                      <a:pt x="3" y="15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4" name="Freeform 150"/>
              <p:cNvSpPr>
                <a:spLocks/>
              </p:cNvSpPr>
              <p:nvPr/>
            </p:nvSpPr>
            <p:spPr bwMode="auto">
              <a:xfrm>
                <a:off x="429" y="3849"/>
                <a:ext cx="58" cy="96"/>
              </a:xfrm>
              <a:custGeom>
                <a:avLst/>
                <a:gdLst>
                  <a:gd name="T0" fmla="*/ 5 w 116"/>
                  <a:gd name="T1" fmla="*/ 0 h 192"/>
                  <a:gd name="T2" fmla="*/ 5 w 116"/>
                  <a:gd name="T3" fmla="*/ 0 h 192"/>
                  <a:gd name="T4" fmla="*/ 7 w 116"/>
                  <a:gd name="T5" fmla="*/ 4 h 192"/>
                  <a:gd name="T6" fmla="*/ 9 w 116"/>
                  <a:gd name="T7" fmla="*/ 8 h 192"/>
                  <a:gd name="T8" fmla="*/ 13 w 116"/>
                  <a:gd name="T9" fmla="*/ 14 h 192"/>
                  <a:gd name="T10" fmla="*/ 15 w 116"/>
                  <a:gd name="T11" fmla="*/ 19 h 192"/>
                  <a:gd name="T12" fmla="*/ 20 w 116"/>
                  <a:gd name="T13" fmla="*/ 26 h 192"/>
                  <a:gd name="T14" fmla="*/ 22 w 116"/>
                  <a:gd name="T15" fmla="*/ 30 h 192"/>
                  <a:gd name="T16" fmla="*/ 25 w 116"/>
                  <a:gd name="T17" fmla="*/ 34 h 192"/>
                  <a:gd name="T18" fmla="*/ 27 w 116"/>
                  <a:gd name="T19" fmla="*/ 37 h 192"/>
                  <a:gd name="T20" fmla="*/ 30 w 116"/>
                  <a:gd name="T21" fmla="*/ 41 h 192"/>
                  <a:gd name="T22" fmla="*/ 32 w 116"/>
                  <a:gd name="T23" fmla="*/ 45 h 192"/>
                  <a:gd name="T24" fmla="*/ 34 w 116"/>
                  <a:gd name="T25" fmla="*/ 49 h 192"/>
                  <a:gd name="T26" fmla="*/ 35 w 116"/>
                  <a:gd name="T27" fmla="*/ 53 h 192"/>
                  <a:gd name="T28" fmla="*/ 38 w 116"/>
                  <a:gd name="T29" fmla="*/ 57 h 192"/>
                  <a:gd name="T30" fmla="*/ 40 w 116"/>
                  <a:gd name="T31" fmla="*/ 60 h 192"/>
                  <a:gd name="T32" fmla="*/ 42 w 116"/>
                  <a:gd name="T33" fmla="*/ 64 h 192"/>
                  <a:gd name="T34" fmla="*/ 44 w 116"/>
                  <a:gd name="T35" fmla="*/ 68 h 192"/>
                  <a:gd name="T36" fmla="*/ 47 w 116"/>
                  <a:gd name="T37" fmla="*/ 72 h 192"/>
                  <a:gd name="T38" fmla="*/ 50 w 116"/>
                  <a:gd name="T39" fmla="*/ 78 h 192"/>
                  <a:gd name="T40" fmla="*/ 53 w 116"/>
                  <a:gd name="T41" fmla="*/ 84 h 192"/>
                  <a:gd name="T42" fmla="*/ 56 w 116"/>
                  <a:gd name="T43" fmla="*/ 89 h 192"/>
                  <a:gd name="T44" fmla="*/ 58 w 116"/>
                  <a:gd name="T45" fmla="*/ 93 h 192"/>
                  <a:gd name="T46" fmla="*/ 55 w 116"/>
                  <a:gd name="T47" fmla="*/ 96 h 192"/>
                  <a:gd name="T48" fmla="*/ 52 w 116"/>
                  <a:gd name="T49" fmla="*/ 90 h 192"/>
                  <a:gd name="T50" fmla="*/ 48 w 116"/>
                  <a:gd name="T51" fmla="*/ 84 h 192"/>
                  <a:gd name="T52" fmla="*/ 44 w 116"/>
                  <a:gd name="T53" fmla="*/ 78 h 192"/>
                  <a:gd name="T54" fmla="*/ 41 w 116"/>
                  <a:gd name="T55" fmla="*/ 73 h 192"/>
                  <a:gd name="T56" fmla="*/ 37 w 116"/>
                  <a:gd name="T57" fmla="*/ 66 h 192"/>
                  <a:gd name="T58" fmla="*/ 34 w 116"/>
                  <a:gd name="T59" fmla="*/ 60 h 192"/>
                  <a:gd name="T60" fmla="*/ 30 w 116"/>
                  <a:gd name="T61" fmla="*/ 54 h 192"/>
                  <a:gd name="T62" fmla="*/ 27 w 116"/>
                  <a:gd name="T63" fmla="*/ 49 h 192"/>
                  <a:gd name="T64" fmla="*/ 23 w 116"/>
                  <a:gd name="T65" fmla="*/ 41 h 192"/>
                  <a:gd name="T66" fmla="*/ 19 w 116"/>
                  <a:gd name="T67" fmla="*/ 37 h 192"/>
                  <a:gd name="T68" fmla="*/ 15 w 116"/>
                  <a:gd name="T69" fmla="*/ 29 h 192"/>
                  <a:gd name="T70" fmla="*/ 13 w 116"/>
                  <a:gd name="T71" fmla="*/ 24 h 192"/>
                  <a:gd name="T72" fmla="*/ 9 w 116"/>
                  <a:gd name="T73" fmla="*/ 17 h 192"/>
                  <a:gd name="T74" fmla="*/ 5 w 116"/>
                  <a:gd name="T75" fmla="*/ 12 h 192"/>
                  <a:gd name="T76" fmla="*/ 2 w 116"/>
                  <a:gd name="T77" fmla="*/ 6 h 192"/>
                  <a:gd name="T78" fmla="*/ 0 w 116"/>
                  <a:gd name="T79" fmla="*/ 1 h 192"/>
                  <a:gd name="T80" fmla="*/ 2 w 116"/>
                  <a:gd name="T81" fmla="*/ 0 h 192"/>
                  <a:gd name="T82" fmla="*/ 5 w 116"/>
                  <a:gd name="T83" fmla="*/ 0 h 192"/>
                  <a:gd name="T84" fmla="*/ 5 w 116"/>
                  <a:gd name="T85" fmla="*/ 0 h 1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6" h="192">
                    <a:moveTo>
                      <a:pt x="10" y="0"/>
                    </a:moveTo>
                    <a:lnTo>
                      <a:pt x="10" y="0"/>
                    </a:lnTo>
                    <a:lnTo>
                      <a:pt x="13" y="8"/>
                    </a:lnTo>
                    <a:lnTo>
                      <a:pt x="17" y="15"/>
                    </a:lnTo>
                    <a:lnTo>
                      <a:pt x="25" y="27"/>
                    </a:lnTo>
                    <a:lnTo>
                      <a:pt x="30" y="38"/>
                    </a:lnTo>
                    <a:lnTo>
                      <a:pt x="40" y="52"/>
                    </a:lnTo>
                    <a:lnTo>
                      <a:pt x="44" y="59"/>
                    </a:lnTo>
                    <a:lnTo>
                      <a:pt x="49" y="67"/>
                    </a:lnTo>
                    <a:lnTo>
                      <a:pt x="53" y="74"/>
                    </a:lnTo>
                    <a:lnTo>
                      <a:pt x="59" y="82"/>
                    </a:lnTo>
                    <a:lnTo>
                      <a:pt x="63" y="90"/>
                    </a:lnTo>
                    <a:lnTo>
                      <a:pt x="67" y="97"/>
                    </a:lnTo>
                    <a:lnTo>
                      <a:pt x="70" y="105"/>
                    </a:lnTo>
                    <a:lnTo>
                      <a:pt x="76" y="114"/>
                    </a:lnTo>
                    <a:lnTo>
                      <a:pt x="80" y="120"/>
                    </a:lnTo>
                    <a:lnTo>
                      <a:pt x="84" y="128"/>
                    </a:lnTo>
                    <a:lnTo>
                      <a:pt x="87" y="135"/>
                    </a:lnTo>
                    <a:lnTo>
                      <a:pt x="93" y="143"/>
                    </a:lnTo>
                    <a:lnTo>
                      <a:pt x="99" y="156"/>
                    </a:lnTo>
                    <a:lnTo>
                      <a:pt x="106" y="168"/>
                    </a:lnTo>
                    <a:lnTo>
                      <a:pt x="112" y="177"/>
                    </a:lnTo>
                    <a:lnTo>
                      <a:pt x="116" y="185"/>
                    </a:lnTo>
                    <a:lnTo>
                      <a:pt x="110" y="192"/>
                    </a:lnTo>
                    <a:lnTo>
                      <a:pt x="103" y="179"/>
                    </a:lnTo>
                    <a:lnTo>
                      <a:pt x="95" y="168"/>
                    </a:lnTo>
                    <a:lnTo>
                      <a:pt x="87" y="156"/>
                    </a:lnTo>
                    <a:lnTo>
                      <a:pt x="82" y="145"/>
                    </a:lnTo>
                    <a:lnTo>
                      <a:pt x="74" y="131"/>
                    </a:lnTo>
                    <a:lnTo>
                      <a:pt x="67" y="120"/>
                    </a:lnTo>
                    <a:lnTo>
                      <a:pt x="59" y="107"/>
                    </a:lnTo>
                    <a:lnTo>
                      <a:pt x="53" y="97"/>
                    </a:lnTo>
                    <a:lnTo>
                      <a:pt x="46" y="82"/>
                    </a:lnTo>
                    <a:lnTo>
                      <a:pt x="38" y="73"/>
                    </a:lnTo>
                    <a:lnTo>
                      <a:pt x="30" y="57"/>
                    </a:lnTo>
                    <a:lnTo>
                      <a:pt x="25" y="48"/>
                    </a:lnTo>
                    <a:lnTo>
                      <a:pt x="17" y="34"/>
                    </a:lnTo>
                    <a:lnTo>
                      <a:pt x="10" y="23"/>
                    </a:lnTo>
                    <a:lnTo>
                      <a:pt x="4" y="1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5" name="Freeform 151"/>
              <p:cNvSpPr>
                <a:spLocks/>
              </p:cNvSpPr>
              <p:nvPr/>
            </p:nvSpPr>
            <p:spPr bwMode="auto">
              <a:xfrm>
                <a:off x="405" y="3860"/>
                <a:ext cx="59" cy="96"/>
              </a:xfrm>
              <a:custGeom>
                <a:avLst/>
                <a:gdLst>
                  <a:gd name="T0" fmla="*/ 4 w 117"/>
                  <a:gd name="T1" fmla="*/ 0 h 192"/>
                  <a:gd name="T2" fmla="*/ 4 w 117"/>
                  <a:gd name="T3" fmla="*/ 0 h 192"/>
                  <a:gd name="T4" fmla="*/ 6 w 117"/>
                  <a:gd name="T5" fmla="*/ 4 h 192"/>
                  <a:gd name="T6" fmla="*/ 8 w 117"/>
                  <a:gd name="T7" fmla="*/ 8 h 192"/>
                  <a:gd name="T8" fmla="*/ 11 w 117"/>
                  <a:gd name="T9" fmla="*/ 14 h 192"/>
                  <a:gd name="T10" fmla="*/ 13 w 117"/>
                  <a:gd name="T11" fmla="*/ 17 h 192"/>
                  <a:gd name="T12" fmla="*/ 15 w 117"/>
                  <a:gd name="T13" fmla="*/ 19 h 192"/>
                  <a:gd name="T14" fmla="*/ 17 w 117"/>
                  <a:gd name="T15" fmla="*/ 23 h 192"/>
                  <a:gd name="T16" fmla="*/ 20 w 117"/>
                  <a:gd name="T17" fmla="*/ 27 h 192"/>
                  <a:gd name="T18" fmla="*/ 22 w 117"/>
                  <a:gd name="T19" fmla="*/ 31 h 192"/>
                  <a:gd name="T20" fmla="*/ 24 w 117"/>
                  <a:gd name="T21" fmla="*/ 35 h 192"/>
                  <a:gd name="T22" fmla="*/ 27 w 117"/>
                  <a:gd name="T23" fmla="*/ 38 h 192"/>
                  <a:gd name="T24" fmla="*/ 29 w 117"/>
                  <a:gd name="T25" fmla="*/ 42 h 192"/>
                  <a:gd name="T26" fmla="*/ 30 w 117"/>
                  <a:gd name="T27" fmla="*/ 46 h 192"/>
                  <a:gd name="T28" fmla="*/ 33 w 117"/>
                  <a:gd name="T29" fmla="*/ 50 h 192"/>
                  <a:gd name="T30" fmla="*/ 35 w 117"/>
                  <a:gd name="T31" fmla="*/ 54 h 192"/>
                  <a:gd name="T32" fmla="*/ 37 w 117"/>
                  <a:gd name="T33" fmla="*/ 57 h 192"/>
                  <a:gd name="T34" fmla="*/ 39 w 117"/>
                  <a:gd name="T35" fmla="*/ 61 h 192"/>
                  <a:gd name="T36" fmla="*/ 42 w 117"/>
                  <a:gd name="T37" fmla="*/ 64 h 192"/>
                  <a:gd name="T38" fmla="*/ 44 w 117"/>
                  <a:gd name="T39" fmla="*/ 68 h 192"/>
                  <a:gd name="T40" fmla="*/ 47 w 117"/>
                  <a:gd name="T41" fmla="*/ 72 h 192"/>
                  <a:gd name="T42" fmla="*/ 49 w 117"/>
                  <a:gd name="T43" fmla="*/ 78 h 192"/>
                  <a:gd name="T44" fmla="*/ 53 w 117"/>
                  <a:gd name="T45" fmla="*/ 84 h 192"/>
                  <a:gd name="T46" fmla="*/ 56 w 117"/>
                  <a:gd name="T47" fmla="*/ 89 h 192"/>
                  <a:gd name="T48" fmla="*/ 59 w 117"/>
                  <a:gd name="T49" fmla="*/ 93 h 192"/>
                  <a:gd name="T50" fmla="*/ 55 w 117"/>
                  <a:gd name="T51" fmla="*/ 96 h 192"/>
                  <a:gd name="T52" fmla="*/ 51 w 117"/>
                  <a:gd name="T53" fmla="*/ 91 h 192"/>
                  <a:gd name="T54" fmla="*/ 48 w 117"/>
                  <a:gd name="T55" fmla="*/ 85 h 192"/>
                  <a:gd name="T56" fmla="*/ 45 w 117"/>
                  <a:gd name="T57" fmla="*/ 79 h 192"/>
                  <a:gd name="T58" fmla="*/ 41 w 117"/>
                  <a:gd name="T59" fmla="*/ 74 h 192"/>
                  <a:gd name="T60" fmla="*/ 37 w 117"/>
                  <a:gd name="T61" fmla="*/ 67 h 192"/>
                  <a:gd name="T62" fmla="*/ 34 w 117"/>
                  <a:gd name="T63" fmla="*/ 61 h 192"/>
                  <a:gd name="T64" fmla="*/ 30 w 117"/>
                  <a:gd name="T65" fmla="*/ 55 h 192"/>
                  <a:gd name="T66" fmla="*/ 28 w 117"/>
                  <a:gd name="T67" fmla="*/ 49 h 192"/>
                  <a:gd name="T68" fmla="*/ 24 w 117"/>
                  <a:gd name="T69" fmla="*/ 42 h 192"/>
                  <a:gd name="T70" fmla="*/ 20 w 117"/>
                  <a:gd name="T71" fmla="*/ 36 h 192"/>
                  <a:gd name="T72" fmla="*/ 16 w 117"/>
                  <a:gd name="T73" fmla="*/ 30 h 192"/>
                  <a:gd name="T74" fmla="*/ 13 w 117"/>
                  <a:gd name="T75" fmla="*/ 24 h 192"/>
                  <a:gd name="T76" fmla="*/ 10 w 117"/>
                  <a:gd name="T77" fmla="*/ 18 h 192"/>
                  <a:gd name="T78" fmla="*/ 6 w 117"/>
                  <a:gd name="T79" fmla="*/ 12 h 192"/>
                  <a:gd name="T80" fmla="*/ 3 w 117"/>
                  <a:gd name="T81" fmla="*/ 6 h 192"/>
                  <a:gd name="T82" fmla="*/ 0 w 117"/>
                  <a:gd name="T83" fmla="*/ 1 h 192"/>
                  <a:gd name="T84" fmla="*/ 2 w 117"/>
                  <a:gd name="T85" fmla="*/ 0 h 192"/>
                  <a:gd name="T86" fmla="*/ 4 w 117"/>
                  <a:gd name="T87" fmla="*/ 0 h 192"/>
                  <a:gd name="T88" fmla="*/ 4 w 117"/>
                  <a:gd name="T89" fmla="*/ 0 h 1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7" h="192">
                    <a:moveTo>
                      <a:pt x="7" y="0"/>
                    </a:moveTo>
                    <a:lnTo>
                      <a:pt x="7" y="0"/>
                    </a:lnTo>
                    <a:lnTo>
                      <a:pt x="11" y="8"/>
                    </a:lnTo>
                    <a:lnTo>
                      <a:pt x="15" y="15"/>
                    </a:lnTo>
                    <a:lnTo>
                      <a:pt x="22" y="27"/>
                    </a:lnTo>
                    <a:lnTo>
                      <a:pt x="26" y="33"/>
                    </a:lnTo>
                    <a:lnTo>
                      <a:pt x="30" y="38"/>
                    </a:lnTo>
                    <a:lnTo>
                      <a:pt x="34" y="46"/>
                    </a:lnTo>
                    <a:lnTo>
                      <a:pt x="39" y="53"/>
                    </a:lnTo>
                    <a:lnTo>
                      <a:pt x="43" y="61"/>
                    </a:lnTo>
                    <a:lnTo>
                      <a:pt x="47" y="69"/>
                    </a:lnTo>
                    <a:lnTo>
                      <a:pt x="53" y="76"/>
                    </a:lnTo>
                    <a:lnTo>
                      <a:pt x="57" y="84"/>
                    </a:lnTo>
                    <a:lnTo>
                      <a:pt x="60" y="91"/>
                    </a:lnTo>
                    <a:lnTo>
                      <a:pt x="66" y="99"/>
                    </a:lnTo>
                    <a:lnTo>
                      <a:pt x="70" y="107"/>
                    </a:lnTo>
                    <a:lnTo>
                      <a:pt x="74" y="114"/>
                    </a:lnTo>
                    <a:lnTo>
                      <a:pt x="77" y="122"/>
                    </a:lnTo>
                    <a:lnTo>
                      <a:pt x="83" y="128"/>
                    </a:lnTo>
                    <a:lnTo>
                      <a:pt x="87" y="135"/>
                    </a:lnTo>
                    <a:lnTo>
                      <a:pt x="93" y="143"/>
                    </a:lnTo>
                    <a:lnTo>
                      <a:pt x="98" y="156"/>
                    </a:lnTo>
                    <a:lnTo>
                      <a:pt x="106" y="167"/>
                    </a:lnTo>
                    <a:lnTo>
                      <a:pt x="112" y="177"/>
                    </a:lnTo>
                    <a:lnTo>
                      <a:pt x="117" y="185"/>
                    </a:lnTo>
                    <a:lnTo>
                      <a:pt x="110" y="192"/>
                    </a:lnTo>
                    <a:lnTo>
                      <a:pt x="102" y="181"/>
                    </a:lnTo>
                    <a:lnTo>
                      <a:pt x="96" y="169"/>
                    </a:lnTo>
                    <a:lnTo>
                      <a:pt x="89" y="158"/>
                    </a:lnTo>
                    <a:lnTo>
                      <a:pt x="81" y="147"/>
                    </a:lnTo>
                    <a:lnTo>
                      <a:pt x="74" y="133"/>
                    </a:lnTo>
                    <a:lnTo>
                      <a:pt x="68" y="122"/>
                    </a:lnTo>
                    <a:lnTo>
                      <a:pt x="60" y="109"/>
                    </a:lnTo>
                    <a:lnTo>
                      <a:pt x="55" y="97"/>
                    </a:lnTo>
                    <a:lnTo>
                      <a:pt x="47" y="84"/>
                    </a:lnTo>
                    <a:lnTo>
                      <a:pt x="39" y="72"/>
                    </a:lnTo>
                    <a:lnTo>
                      <a:pt x="32" y="59"/>
                    </a:lnTo>
                    <a:lnTo>
                      <a:pt x="26" y="48"/>
                    </a:lnTo>
                    <a:lnTo>
                      <a:pt x="19" y="36"/>
                    </a:lnTo>
                    <a:lnTo>
                      <a:pt x="11" y="23"/>
                    </a:lnTo>
                    <a:lnTo>
                      <a:pt x="5" y="1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6" name="Freeform 152"/>
              <p:cNvSpPr>
                <a:spLocks/>
              </p:cNvSpPr>
              <p:nvPr/>
            </p:nvSpPr>
            <p:spPr bwMode="auto">
              <a:xfrm>
                <a:off x="381" y="3871"/>
                <a:ext cx="58" cy="96"/>
              </a:xfrm>
              <a:custGeom>
                <a:avLst/>
                <a:gdLst>
                  <a:gd name="T0" fmla="*/ 5 w 116"/>
                  <a:gd name="T1" fmla="*/ 0 h 192"/>
                  <a:gd name="T2" fmla="*/ 5 w 116"/>
                  <a:gd name="T3" fmla="*/ 0 h 192"/>
                  <a:gd name="T4" fmla="*/ 7 w 116"/>
                  <a:gd name="T5" fmla="*/ 3 h 192"/>
                  <a:gd name="T6" fmla="*/ 9 w 116"/>
                  <a:gd name="T7" fmla="*/ 8 h 192"/>
                  <a:gd name="T8" fmla="*/ 13 w 116"/>
                  <a:gd name="T9" fmla="*/ 14 h 192"/>
                  <a:gd name="T10" fmla="*/ 15 w 116"/>
                  <a:gd name="T11" fmla="*/ 15 h 192"/>
                  <a:gd name="T12" fmla="*/ 16 w 116"/>
                  <a:gd name="T13" fmla="*/ 19 h 192"/>
                  <a:gd name="T14" fmla="*/ 17 w 116"/>
                  <a:gd name="T15" fmla="*/ 23 h 192"/>
                  <a:gd name="T16" fmla="*/ 20 w 116"/>
                  <a:gd name="T17" fmla="*/ 27 h 192"/>
                  <a:gd name="T18" fmla="*/ 22 w 116"/>
                  <a:gd name="T19" fmla="*/ 30 h 192"/>
                  <a:gd name="T20" fmla="*/ 25 w 116"/>
                  <a:gd name="T21" fmla="*/ 34 h 192"/>
                  <a:gd name="T22" fmla="*/ 27 w 116"/>
                  <a:gd name="T23" fmla="*/ 37 h 192"/>
                  <a:gd name="T24" fmla="*/ 30 w 116"/>
                  <a:gd name="T25" fmla="*/ 42 h 192"/>
                  <a:gd name="T26" fmla="*/ 32 w 116"/>
                  <a:gd name="T27" fmla="*/ 46 h 192"/>
                  <a:gd name="T28" fmla="*/ 34 w 116"/>
                  <a:gd name="T29" fmla="*/ 50 h 192"/>
                  <a:gd name="T30" fmla="*/ 35 w 116"/>
                  <a:gd name="T31" fmla="*/ 53 h 192"/>
                  <a:gd name="T32" fmla="*/ 38 w 116"/>
                  <a:gd name="T33" fmla="*/ 57 h 192"/>
                  <a:gd name="T34" fmla="*/ 40 w 116"/>
                  <a:gd name="T35" fmla="*/ 61 h 192"/>
                  <a:gd name="T36" fmla="*/ 42 w 116"/>
                  <a:gd name="T37" fmla="*/ 65 h 192"/>
                  <a:gd name="T38" fmla="*/ 44 w 116"/>
                  <a:gd name="T39" fmla="*/ 69 h 192"/>
                  <a:gd name="T40" fmla="*/ 47 w 116"/>
                  <a:gd name="T41" fmla="*/ 72 h 192"/>
                  <a:gd name="T42" fmla="*/ 50 w 116"/>
                  <a:gd name="T43" fmla="*/ 78 h 192"/>
                  <a:gd name="T44" fmla="*/ 53 w 116"/>
                  <a:gd name="T45" fmla="*/ 85 h 192"/>
                  <a:gd name="T46" fmla="*/ 56 w 116"/>
                  <a:gd name="T47" fmla="*/ 89 h 192"/>
                  <a:gd name="T48" fmla="*/ 58 w 116"/>
                  <a:gd name="T49" fmla="*/ 93 h 192"/>
                  <a:gd name="T50" fmla="*/ 55 w 116"/>
                  <a:gd name="T51" fmla="*/ 96 h 192"/>
                  <a:gd name="T52" fmla="*/ 52 w 116"/>
                  <a:gd name="T53" fmla="*/ 90 h 192"/>
                  <a:gd name="T54" fmla="*/ 49 w 116"/>
                  <a:gd name="T55" fmla="*/ 85 h 192"/>
                  <a:gd name="T56" fmla="*/ 45 w 116"/>
                  <a:gd name="T57" fmla="*/ 79 h 192"/>
                  <a:gd name="T58" fmla="*/ 42 w 116"/>
                  <a:gd name="T59" fmla="*/ 73 h 192"/>
                  <a:gd name="T60" fmla="*/ 38 w 116"/>
                  <a:gd name="T61" fmla="*/ 67 h 192"/>
                  <a:gd name="T62" fmla="*/ 34 w 116"/>
                  <a:gd name="T63" fmla="*/ 61 h 192"/>
                  <a:gd name="T64" fmla="*/ 31 w 116"/>
                  <a:gd name="T65" fmla="*/ 54 h 192"/>
                  <a:gd name="T66" fmla="*/ 28 w 116"/>
                  <a:gd name="T67" fmla="*/ 49 h 192"/>
                  <a:gd name="T68" fmla="*/ 24 w 116"/>
                  <a:gd name="T69" fmla="*/ 42 h 192"/>
                  <a:gd name="T70" fmla="*/ 20 w 116"/>
                  <a:gd name="T71" fmla="*/ 35 h 192"/>
                  <a:gd name="T72" fmla="*/ 16 w 116"/>
                  <a:gd name="T73" fmla="*/ 30 h 192"/>
                  <a:gd name="T74" fmla="*/ 13 w 116"/>
                  <a:gd name="T75" fmla="*/ 24 h 192"/>
                  <a:gd name="T76" fmla="*/ 9 w 116"/>
                  <a:gd name="T77" fmla="*/ 17 h 192"/>
                  <a:gd name="T78" fmla="*/ 6 w 116"/>
                  <a:gd name="T79" fmla="*/ 13 h 192"/>
                  <a:gd name="T80" fmla="*/ 3 w 116"/>
                  <a:gd name="T81" fmla="*/ 7 h 192"/>
                  <a:gd name="T82" fmla="*/ 0 w 116"/>
                  <a:gd name="T83" fmla="*/ 2 h 192"/>
                  <a:gd name="T84" fmla="*/ 2 w 116"/>
                  <a:gd name="T85" fmla="*/ 0 h 192"/>
                  <a:gd name="T86" fmla="*/ 5 w 116"/>
                  <a:gd name="T87" fmla="*/ 0 h 192"/>
                  <a:gd name="T88" fmla="*/ 5 w 116"/>
                  <a:gd name="T89" fmla="*/ 0 h 1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6" h="192">
                    <a:moveTo>
                      <a:pt x="10" y="0"/>
                    </a:moveTo>
                    <a:lnTo>
                      <a:pt x="10" y="0"/>
                    </a:lnTo>
                    <a:lnTo>
                      <a:pt x="13" y="6"/>
                    </a:lnTo>
                    <a:lnTo>
                      <a:pt x="17" y="15"/>
                    </a:lnTo>
                    <a:lnTo>
                      <a:pt x="25" y="27"/>
                    </a:lnTo>
                    <a:lnTo>
                      <a:pt x="29" y="30"/>
                    </a:lnTo>
                    <a:lnTo>
                      <a:pt x="32" y="38"/>
                    </a:lnTo>
                    <a:lnTo>
                      <a:pt x="34" y="46"/>
                    </a:lnTo>
                    <a:lnTo>
                      <a:pt x="40" y="53"/>
                    </a:lnTo>
                    <a:lnTo>
                      <a:pt x="44" y="59"/>
                    </a:lnTo>
                    <a:lnTo>
                      <a:pt x="49" y="67"/>
                    </a:lnTo>
                    <a:lnTo>
                      <a:pt x="53" y="74"/>
                    </a:lnTo>
                    <a:lnTo>
                      <a:pt x="59" y="84"/>
                    </a:lnTo>
                    <a:lnTo>
                      <a:pt x="63" y="91"/>
                    </a:lnTo>
                    <a:lnTo>
                      <a:pt x="67" y="99"/>
                    </a:lnTo>
                    <a:lnTo>
                      <a:pt x="70" y="105"/>
                    </a:lnTo>
                    <a:lnTo>
                      <a:pt x="76" y="114"/>
                    </a:lnTo>
                    <a:lnTo>
                      <a:pt x="80" y="122"/>
                    </a:lnTo>
                    <a:lnTo>
                      <a:pt x="84" y="129"/>
                    </a:lnTo>
                    <a:lnTo>
                      <a:pt x="87" y="137"/>
                    </a:lnTo>
                    <a:lnTo>
                      <a:pt x="93" y="144"/>
                    </a:lnTo>
                    <a:lnTo>
                      <a:pt x="99" y="156"/>
                    </a:lnTo>
                    <a:lnTo>
                      <a:pt x="106" y="169"/>
                    </a:lnTo>
                    <a:lnTo>
                      <a:pt x="112" y="177"/>
                    </a:lnTo>
                    <a:lnTo>
                      <a:pt x="116" y="186"/>
                    </a:lnTo>
                    <a:lnTo>
                      <a:pt x="110" y="192"/>
                    </a:lnTo>
                    <a:lnTo>
                      <a:pt x="103" y="179"/>
                    </a:lnTo>
                    <a:lnTo>
                      <a:pt x="97" y="169"/>
                    </a:lnTo>
                    <a:lnTo>
                      <a:pt x="89" y="158"/>
                    </a:lnTo>
                    <a:lnTo>
                      <a:pt x="84" y="146"/>
                    </a:lnTo>
                    <a:lnTo>
                      <a:pt x="76" y="133"/>
                    </a:lnTo>
                    <a:lnTo>
                      <a:pt x="68" y="122"/>
                    </a:lnTo>
                    <a:lnTo>
                      <a:pt x="61" y="108"/>
                    </a:lnTo>
                    <a:lnTo>
                      <a:pt x="55" y="97"/>
                    </a:lnTo>
                    <a:lnTo>
                      <a:pt x="48" y="84"/>
                    </a:lnTo>
                    <a:lnTo>
                      <a:pt x="40" y="70"/>
                    </a:lnTo>
                    <a:lnTo>
                      <a:pt x="32" y="59"/>
                    </a:lnTo>
                    <a:lnTo>
                      <a:pt x="25" y="48"/>
                    </a:lnTo>
                    <a:lnTo>
                      <a:pt x="17" y="34"/>
                    </a:lnTo>
                    <a:lnTo>
                      <a:pt x="11" y="25"/>
                    </a:lnTo>
                    <a:lnTo>
                      <a:pt x="6" y="13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7" name="Freeform 153"/>
              <p:cNvSpPr>
                <a:spLocks/>
              </p:cNvSpPr>
              <p:nvPr/>
            </p:nvSpPr>
            <p:spPr bwMode="auto">
              <a:xfrm>
                <a:off x="361" y="3882"/>
                <a:ext cx="59" cy="96"/>
              </a:xfrm>
              <a:custGeom>
                <a:avLst/>
                <a:gdLst>
                  <a:gd name="T0" fmla="*/ 5 w 118"/>
                  <a:gd name="T1" fmla="*/ 0 h 192"/>
                  <a:gd name="T2" fmla="*/ 5 w 118"/>
                  <a:gd name="T3" fmla="*/ 1 h 192"/>
                  <a:gd name="T4" fmla="*/ 7 w 118"/>
                  <a:gd name="T5" fmla="*/ 4 h 192"/>
                  <a:gd name="T6" fmla="*/ 9 w 118"/>
                  <a:gd name="T7" fmla="*/ 8 h 192"/>
                  <a:gd name="T8" fmla="*/ 13 w 118"/>
                  <a:gd name="T9" fmla="*/ 13 h 192"/>
                  <a:gd name="T10" fmla="*/ 16 w 118"/>
                  <a:gd name="T11" fmla="*/ 19 h 192"/>
                  <a:gd name="T12" fmla="*/ 20 w 118"/>
                  <a:gd name="T13" fmla="*/ 26 h 192"/>
                  <a:gd name="T14" fmla="*/ 22 w 118"/>
                  <a:gd name="T15" fmla="*/ 30 h 192"/>
                  <a:gd name="T16" fmla="*/ 24 w 118"/>
                  <a:gd name="T17" fmla="*/ 33 h 192"/>
                  <a:gd name="T18" fmla="*/ 27 w 118"/>
                  <a:gd name="T19" fmla="*/ 37 h 192"/>
                  <a:gd name="T20" fmla="*/ 29 w 118"/>
                  <a:gd name="T21" fmla="*/ 41 h 192"/>
                  <a:gd name="T22" fmla="*/ 31 w 118"/>
                  <a:gd name="T23" fmla="*/ 45 h 192"/>
                  <a:gd name="T24" fmla="*/ 34 w 118"/>
                  <a:gd name="T25" fmla="*/ 49 h 192"/>
                  <a:gd name="T26" fmla="*/ 35 w 118"/>
                  <a:gd name="T27" fmla="*/ 52 h 192"/>
                  <a:gd name="T28" fmla="*/ 37 w 118"/>
                  <a:gd name="T29" fmla="*/ 57 h 192"/>
                  <a:gd name="T30" fmla="*/ 39 w 118"/>
                  <a:gd name="T31" fmla="*/ 61 h 192"/>
                  <a:gd name="T32" fmla="*/ 42 w 118"/>
                  <a:gd name="T33" fmla="*/ 64 h 192"/>
                  <a:gd name="T34" fmla="*/ 44 w 118"/>
                  <a:gd name="T35" fmla="*/ 68 h 192"/>
                  <a:gd name="T36" fmla="*/ 47 w 118"/>
                  <a:gd name="T37" fmla="*/ 71 h 192"/>
                  <a:gd name="T38" fmla="*/ 50 w 118"/>
                  <a:gd name="T39" fmla="*/ 78 h 192"/>
                  <a:gd name="T40" fmla="*/ 54 w 118"/>
                  <a:gd name="T41" fmla="*/ 84 h 192"/>
                  <a:gd name="T42" fmla="*/ 56 w 118"/>
                  <a:gd name="T43" fmla="*/ 89 h 192"/>
                  <a:gd name="T44" fmla="*/ 59 w 118"/>
                  <a:gd name="T45" fmla="*/ 92 h 192"/>
                  <a:gd name="T46" fmla="*/ 55 w 118"/>
                  <a:gd name="T47" fmla="*/ 96 h 192"/>
                  <a:gd name="T48" fmla="*/ 52 w 118"/>
                  <a:gd name="T49" fmla="*/ 90 h 192"/>
                  <a:gd name="T50" fmla="*/ 48 w 118"/>
                  <a:gd name="T51" fmla="*/ 84 h 192"/>
                  <a:gd name="T52" fmla="*/ 45 w 118"/>
                  <a:gd name="T53" fmla="*/ 78 h 192"/>
                  <a:gd name="T54" fmla="*/ 41 w 118"/>
                  <a:gd name="T55" fmla="*/ 73 h 192"/>
                  <a:gd name="T56" fmla="*/ 37 w 118"/>
                  <a:gd name="T57" fmla="*/ 66 h 192"/>
                  <a:gd name="T58" fmla="*/ 35 w 118"/>
                  <a:gd name="T59" fmla="*/ 61 h 192"/>
                  <a:gd name="T60" fmla="*/ 31 w 118"/>
                  <a:gd name="T61" fmla="*/ 53 h 192"/>
                  <a:gd name="T62" fmla="*/ 27 w 118"/>
                  <a:gd name="T63" fmla="*/ 49 h 192"/>
                  <a:gd name="T64" fmla="*/ 24 w 118"/>
                  <a:gd name="T65" fmla="*/ 41 h 192"/>
                  <a:gd name="T66" fmla="*/ 20 w 118"/>
                  <a:gd name="T67" fmla="*/ 36 h 192"/>
                  <a:gd name="T68" fmla="*/ 16 w 118"/>
                  <a:gd name="T69" fmla="*/ 29 h 192"/>
                  <a:gd name="T70" fmla="*/ 14 w 118"/>
                  <a:gd name="T71" fmla="*/ 24 h 192"/>
                  <a:gd name="T72" fmla="*/ 10 w 118"/>
                  <a:gd name="T73" fmla="*/ 17 h 192"/>
                  <a:gd name="T74" fmla="*/ 6 w 118"/>
                  <a:gd name="T75" fmla="*/ 12 h 192"/>
                  <a:gd name="T76" fmla="*/ 3 w 118"/>
                  <a:gd name="T77" fmla="*/ 6 h 192"/>
                  <a:gd name="T78" fmla="*/ 0 w 118"/>
                  <a:gd name="T79" fmla="*/ 1 h 192"/>
                  <a:gd name="T80" fmla="*/ 2 w 118"/>
                  <a:gd name="T81" fmla="*/ 1 h 192"/>
                  <a:gd name="T82" fmla="*/ 5 w 118"/>
                  <a:gd name="T83" fmla="*/ 0 h 192"/>
                  <a:gd name="T84" fmla="*/ 5 w 118"/>
                  <a:gd name="T85" fmla="*/ 0 h 1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8" h="192">
                    <a:moveTo>
                      <a:pt x="10" y="0"/>
                    </a:moveTo>
                    <a:lnTo>
                      <a:pt x="10" y="2"/>
                    </a:lnTo>
                    <a:lnTo>
                      <a:pt x="13" y="7"/>
                    </a:lnTo>
                    <a:lnTo>
                      <a:pt x="17" y="15"/>
                    </a:lnTo>
                    <a:lnTo>
                      <a:pt x="25" y="26"/>
                    </a:lnTo>
                    <a:lnTo>
                      <a:pt x="31" y="38"/>
                    </a:lnTo>
                    <a:lnTo>
                      <a:pt x="40" y="51"/>
                    </a:lnTo>
                    <a:lnTo>
                      <a:pt x="44" y="59"/>
                    </a:lnTo>
                    <a:lnTo>
                      <a:pt x="48" y="66"/>
                    </a:lnTo>
                    <a:lnTo>
                      <a:pt x="53" y="74"/>
                    </a:lnTo>
                    <a:lnTo>
                      <a:pt x="57" y="82"/>
                    </a:lnTo>
                    <a:lnTo>
                      <a:pt x="61" y="89"/>
                    </a:lnTo>
                    <a:lnTo>
                      <a:pt x="67" y="97"/>
                    </a:lnTo>
                    <a:lnTo>
                      <a:pt x="70" y="104"/>
                    </a:lnTo>
                    <a:lnTo>
                      <a:pt x="74" y="114"/>
                    </a:lnTo>
                    <a:lnTo>
                      <a:pt x="78" y="121"/>
                    </a:lnTo>
                    <a:lnTo>
                      <a:pt x="84" y="127"/>
                    </a:lnTo>
                    <a:lnTo>
                      <a:pt x="88" y="135"/>
                    </a:lnTo>
                    <a:lnTo>
                      <a:pt x="93" y="142"/>
                    </a:lnTo>
                    <a:lnTo>
                      <a:pt x="99" y="156"/>
                    </a:lnTo>
                    <a:lnTo>
                      <a:pt x="107" y="167"/>
                    </a:lnTo>
                    <a:lnTo>
                      <a:pt x="112" y="177"/>
                    </a:lnTo>
                    <a:lnTo>
                      <a:pt x="118" y="184"/>
                    </a:lnTo>
                    <a:lnTo>
                      <a:pt x="110" y="192"/>
                    </a:lnTo>
                    <a:lnTo>
                      <a:pt x="103" y="179"/>
                    </a:lnTo>
                    <a:lnTo>
                      <a:pt x="95" y="167"/>
                    </a:lnTo>
                    <a:lnTo>
                      <a:pt x="89" y="156"/>
                    </a:lnTo>
                    <a:lnTo>
                      <a:pt x="82" y="146"/>
                    </a:lnTo>
                    <a:lnTo>
                      <a:pt x="74" y="131"/>
                    </a:lnTo>
                    <a:lnTo>
                      <a:pt x="69" y="121"/>
                    </a:lnTo>
                    <a:lnTo>
                      <a:pt x="61" y="106"/>
                    </a:lnTo>
                    <a:lnTo>
                      <a:pt x="53" y="97"/>
                    </a:lnTo>
                    <a:lnTo>
                      <a:pt x="48" y="82"/>
                    </a:lnTo>
                    <a:lnTo>
                      <a:pt x="40" y="72"/>
                    </a:lnTo>
                    <a:lnTo>
                      <a:pt x="32" y="57"/>
                    </a:lnTo>
                    <a:lnTo>
                      <a:pt x="27" y="47"/>
                    </a:lnTo>
                    <a:lnTo>
                      <a:pt x="19" y="34"/>
                    </a:lnTo>
                    <a:lnTo>
                      <a:pt x="11" y="23"/>
                    </a:lnTo>
                    <a:lnTo>
                      <a:pt x="6" y="11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8" name="Freeform 154"/>
              <p:cNvSpPr>
                <a:spLocks/>
              </p:cNvSpPr>
              <p:nvPr/>
            </p:nvSpPr>
            <p:spPr bwMode="auto">
              <a:xfrm>
                <a:off x="338" y="3890"/>
                <a:ext cx="58" cy="97"/>
              </a:xfrm>
              <a:custGeom>
                <a:avLst/>
                <a:gdLst>
                  <a:gd name="T0" fmla="*/ 4 w 116"/>
                  <a:gd name="T1" fmla="*/ 0 h 194"/>
                  <a:gd name="T2" fmla="*/ 5 w 116"/>
                  <a:gd name="T3" fmla="*/ 1 h 194"/>
                  <a:gd name="T4" fmla="*/ 7 w 116"/>
                  <a:gd name="T5" fmla="*/ 4 h 194"/>
                  <a:gd name="T6" fmla="*/ 9 w 116"/>
                  <a:gd name="T7" fmla="*/ 9 h 194"/>
                  <a:gd name="T8" fmla="*/ 13 w 116"/>
                  <a:gd name="T9" fmla="*/ 15 h 194"/>
                  <a:gd name="T10" fmla="*/ 14 w 116"/>
                  <a:gd name="T11" fmla="*/ 16 h 194"/>
                  <a:gd name="T12" fmla="*/ 16 w 116"/>
                  <a:gd name="T13" fmla="*/ 19 h 194"/>
                  <a:gd name="T14" fmla="*/ 18 w 116"/>
                  <a:gd name="T15" fmla="*/ 23 h 194"/>
                  <a:gd name="T16" fmla="*/ 20 w 116"/>
                  <a:gd name="T17" fmla="*/ 27 h 194"/>
                  <a:gd name="T18" fmla="*/ 22 w 116"/>
                  <a:gd name="T19" fmla="*/ 31 h 194"/>
                  <a:gd name="T20" fmla="*/ 24 w 116"/>
                  <a:gd name="T21" fmla="*/ 34 h 194"/>
                  <a:gd name="T22" fmla="*/ 27 w 116"/>
                  <a:gd name="T23" fmla="*/ 38 h 194"/>
                  <a:gd name="T24" fmla="*/ 29 w 116"/>
                  <a:gd name="T25" fmla="*/ 43 h 194"/>
                  <a:gd name="T26" fmla="*/ 31 w 116"/>
                  <a:gd name="T27" fmla="*/ 46 h 194"/>
                  <a:gd name="T28" fmla="*/ 33 w 116"/>
                  <a:gd name="T29" fmla="*/ 50 h 194"/>
                  <a:gd name="T30" fmla="*/ 36 w 116"/>
                  <a:gd name="T31" fmla="*/ 53 h 194"/>
                  <a:gd name="T32" fmla="*/ 38 w 116"/>
                  <a:gd name="T33" fmla="*/ 58 h 194"/>
                  <a:gd name="T34" fmla="*/ 39 w 116"/>
                  <a:gd name="T35" fmla="*/ 62 h 194"/>
                  <a:gd name="T36" fmla="*/ 41 w 116"/>
                  <a:gd name="T37" fmla="*/ 66 h 194"/>
                  <a:gd name="T38" fmla="*/ 44 w 116"/>
                  <a:gd name="T39" fmla="*/ 69 h 194"/>
                  <a:gd name="T40" fmla="*/ 47 w 116"/>
                  <a:gd name="T41" fmla="*/ 73 h 194"/>
                  <a:gd name="T42" fmla="*/ 50 w 116"/>
                  <a:gd name="T43" fmla="*/ 79 h 194"/>
                  <a:gd name="T44" fmla="*/ 54 w 116"/>
                  <a:gd name="T45" fmla="*/ 85 h 194"/>
                  <a:gd name="T46" fmla="*/ 56 w 116"/>
                  <a:gd name="T47" fmla="*/ 90 h 194"/>
                  <a:gd name="T48" fmla="*/ 58 w 116"/>
                  <a:gd name="T49" fmla="*/ 93 h 194"/>
                  <a:gd name="T50" fmla="*/ 56 w 116"/>
                  <a:gd name="T51" fmla="*/ 97 h 194"/>
                  <a:gd name="T52" fmla="*/ 52 w 116"/>
                  <a:gd name="T53" fmla="*/ 92 h 194"/>
                  <a:gd name="T54" fmla="*/ 48 w 116"/>
                  <a:gd name="T55" fmla="*/ 86 h 194"/>
                  <a:gd name="T56" fmla="*/ 44 w 116"/>
                  <a:gd name="T57" fmla="*/ 80 h 194"/>
                  <a:gd name="T58" fmla="*/ 41 w 116"/>
                  <a:gd name="T59" fmla="*/ 74 h 194"/>
                  <a:gd name="T60" fmla="*/ 38 w 116"/>
                  <a:gd name="T61" fmla="*/ 68 h 194"/>
                  <a:gd name="T62" fmla="*/ 34 w 116"/>
                  <a:gd name="T63" fmla="*/ 62 h 194"/>
                  <a:gd name="T64" fmla="*/ 30 w 116"/>
                  <a:gd name="T65" fmla="*/ 55 h 194"/>
                  <a:gd name="T66" fmla="*/ 27 w 116"/>
                  <a:gd name="T67" fmla="*/ 50 h 194"/>
                  <a:gd name="T68" fmla="*/ 23 w 116"/>
                  <a:gd name="T69" fmla="*/ 43 h 194"/>
                  <a:gd name="T70" fmla="*/ 19 w 116"/>
                  <a:gd name="T71" fmla="*/ 37 h 194"/>
                  <a:gd name="T72" fmla="*/ 16 w 116"/>
                  <a:gd name="T73" fmla="*/ 31 h 194"/>
                  <a:gd name="T74" fmla="*/ 13 w 116"/>
                  <a:gd name="T75" fmla="*/ 25 h 194"/>
                  <a:gd name="T76" fmla="*/ 9 w 116"/>
                  <a:gd name="T77" fmla="*/ 19 h 194"/>
                  <a:gd name="T78" fmla="*/ 6 w 116"/>
                  <a:gd name="T79" fmla="*/ 13 h 194"/>
                  <a:gd name="T80" fmla="*/ 2 w 116"/>
                  <a:gd name="T81" fmla="*/ 8 h 194"/>
                  <a:gd name="T82" fmla="*/ 0 w 116"/>
                  <a:gd name="T83" fmla="*/ 2 h 194"/>
                  <a:gd name="T84" fmla="*/ 2 w 116"/>
                  <a:gd name="T85" fmla="*/ 1 h 194"/>
                  <a:gd name="T86" fmla="*/ 4 w 116"/>
                  <a:gd name="T87" fmla="*/ 0 h 194"/>
                  <a:gd name="T88" fmla="*/ 4 w 116"/>
                  <a:gd name="T89" fmla="*/ 0 h 19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6" h="194">
                    <a:moveTo>
                      <a:pt x="8" y="0"/>
                    </a:moveTo>
                    <a:lnTo>
                      <a:pt x="10" y="2"/>
                    </a:lnTo>
                    <a:lnTo>
                      <a:pt x="14" y="8"/>
                    </a:lnTo>
                    <a:lnTo>
                      <a:pt x="18" y="17"/>
                    </a:lnTo>
                    <a:lnTo>
                      <a:pt x="25" y="29"/>
                    </a:lnTo>
                    <a:lnTo>
                      <a:pt x="27" y="32"/>
                    </a:lnTo>
                    <a:lnTo>
                      <a:pt x="31" y="38"/>
                    </a:lnTo>
                    <a:lnTo>
                      <a:pt x="35" y="46"/>
                    </a:lnTo>
                    <a:lnTo>
                      <a:pt x="40" y="53"/>
                    </a:lnTo>
                    <a:lnTo>
                      <a:pt x="44" y="61"/>
                    </a:lnTo>
                    <a:lnTo>
                      <a:pt x="48" y="68"/>
                    </a:lnTo>
                    <a:lnTo>
                      <a:pt x="54" y="76"/>
                    </a:lnTo>
                    <a:lnTo>
                      <a:pt x="57" y="86"/>
                    </a:lnTo>
                    <a:lnTo>
                      <a:pt x="61" y="91"/>
                    </a:lnTo>
                    <a:lnTo>
                      <a:pt x="65" y="99"/>
                    </a:lnTo>
                    <a:lnTo>
                      <a:pt x="71" y="106"/>
                    </a:lnTo>
                    <a:lnTo>
                      <a:pt x="75" y="116"/>
                    </a:lnTo>
                    <a:lnTo>
                      <a:pt x="78" y="124"/>
                    </a:lnTo>
                    <a:lnTo>
                      <a:pt x="82" y="131"/>
                    </a:lnTo>
                    <a:lnTo>
                      <a:pt x="88" y="137"/>
                    </a:lnTo>
                    <a:lnTo>
                      <a:pt x="94" y="145"/>
                    </a:lnTo>
                    <a:lnTo>
                      <a:pt x="99" y="158"/>
                    </a:lnTo>
                    <a:lnTo>
                      <a:pt x="107" y="169"/>
                    </a:lnTo>
                    <a:lnTo>
                      <a:pt x="111" y="179"/>
                    </a:lnTo>
                    <a:lnTo>
                      <a:pt x="116" y="186"/>
                    </a:lnTo>
                    <a:lnTo>
                      <a:pt x="111" y="194"/>
                    </a:lnTo>
                    <a:lnTo>
                      <a:pt x="103" y="183"/>
                    </a:lnTo>
                    <a:lnTo>
                      <a:pt x="96" y="171"/>
                    </a:lnTo>
                    <a:lnTo>
                      <a:pt x="88" y="160"/>
                    </a:lnTo>
                    <a:lnTo>
                      <a:pt x="82" y="148"/>
                    </a:lnTo>
                    <a:lnTo>
                      <a:pt x="75" y="135"/>
                    </a:lnTo>
                    <a:lnTo>
                      <a:pt x="67" y="124"/>
                    </a:lnTo>
                    <a:lnTo>
                      <a:pt x="59" y="110"/>
                    </a:lnTo>
                    <a:lnTo>
                      <a:pt x="54" y="99"/>
                    </a:lnTo>
                    <a:lnTo>
                      <a:pt x="46" y="86"/>
                    </a:lnTo>
                    <a:lnTo>
                      <a:pt x="38" y="74"/>
                    </a:lnTo>
                    <a:lnTo>
                      <a:pt x="31" y="61"/>
                    </a:lnTo>
                    <a:lnTo>
                      <a:pt x="25" y="49"/>
                    </a:lnTo>
                    <a:lnTo>
                      <a:pt x="18" y="38"/>
                    </a:lnTo>
                    <a:lnTo>
                      <a:pt x="12" y="25"/>
                    </a:lnTo>
                    <a:lnTo>
                      <a:pt x="4" y="15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9" name="Freeform 155"/>
              <p:cNvSpPr>
                <a:spLocks/>
              </p:cNvSpPr>
              <p:nvPr/>
            </p:nvSpPr>
            <p:spPr bwMode="auto">
              <a:xfrm>
                <a:off x="311" y="3904"/>
                <a:ext cx="59" cy="96"/>
              </a:xfrm>
              <a:custGeom>
                <a:avLst/>
                <a:gdLst>
                  <a:gd name="T0" fmla="*/ 4 w 118"/>
                  <a:gd name="T1" fmla="*/ 0 h 192"/>
                  <a:gd name="T2" fmla="*/ 5 w 118"/>
                  <a:gd name="T3" fmla="*/ 0 h 192"/>
                  <a:gd name="T4" fmla="*/ 7 w 118"/>
                  <a:gd name="T5" fmla="*/ 4 h 192"/>
                  <a:gd name="T6" fmla="*/ 9 w 118"/>
                  <a:gd name="T7" fmla="*/ 8 h 192"/>
                  <a:gd name="T8" fmla="*/ 13 w 118"/>
                  <a:gd name="T9" fmla="*/ 13 h 192"/>
                  <a:gd name="T10" fmla="*/ 14 w 118"/>
                  <a:gd name="T11" fmla="*/ 16 h 192"/>
                  <a:gd name="T12" fmla="*/ 16 w 118"/>
                  <a:gd name="T13" fmla="*/ 19 h 192"/>
                  <a:gd name="T14" fmla="*/ 18 w 118"/>
                  <a:gd name="T15" fmla="*/ 23 h 192"/>
                  <a:gd name="T16" fmla="*/ 19 w 118"/>
                  <a:gd name="T17" fmla="*/ 27 h 192"/>
                  <a:gd name="T18" fmla="*/ 21 w 118"/>
                  <a:gd name="T19" fmla="*/ 29 h 192"/>
                  <a:gd name="T20" fmla="*/ 24 w 118"/>
                  <a:gd name="T21" fmla="*/ 33 h 192"/>
                  <a:gd name="T22" fmla="*/ 27 w 118"/>
                  <a:gd name="T23" fmla="*/ 37 h 192"/>
                  <a:gd name="T24" fmla="*/ 29 w 118"/>
                  <a:gd name="T25" fmla="*/ 42 h 192"/>
                  <a:gd name="T26" fmla="*/ 31 w 118"/>
                  <a:gd name="T27" fmla="*/ 46 h 192"/>
                  <a:gd name="T28" fmla="*/ 34 w 118"/>
                  <a:gd name="T29" fmla="*/ 49 h 192"/>
                  <a:gd name="T30" fmla="*/ 36 w 118"/>
                  <a:gd name="T31" fmla="*/ 52 h 192"/>
                  <a:gd name="T32" fmla="*/ 37 w 118"/>
                  <a:gd name="T33" fmla="*/ 57 h 192"/>
                  <a:gd name="T34" fmla="*/ 39 w 118"/>
                  <a:gd name="T35" fmla="*/ 61 h 192"/>
                  <a:gd name="T36" fmla="*/ 42 w 118"/>
                  <a:gd name="T37" fmla="*/ 65 h 192"/>
                  <a:gd name="T38" fmla="*/ 44 w 118"/>
                  <a:gd name="T39" fmla="*/ 68 h 192"/>
                  <a:gd name="T40" fmla="*/ 47 w 118"/>
                  <a:gd name="T41" fmla="*/ 72 h 192"/>
                  <a:gd name="T42" fmla="*/ 50 w 118"/>
                  <a:gd name="T43" fmla="*/ 78 h 192"/>
                  <a:gd name="T44" fmla="*/ 54 w 118"/>
                  <a:gd name="T45" fmla="*/ 85 h 192"/>
                  <a:gd name="T46" fmla="*/ 56 w 118"/>
                  <a:gd name="T47" fmla="*/ 88 h 192"/>
                  <a:gd name="T48" fmla="*/ 59 w 118"/>
                  <a:gd name="T49" fmla="*/ 93 h 192"/>
                  <a:gd name="T50" fmla="*/ 56 w 118"/>
                  <a:gd name="T51" fmla="*/ 96 h 192"/>
                  <a:gd name="T52" fmla="*/ 52 w 118"/>
                  <a:gd name="T53" fmla="*/ 89 h 192"/>
                  <a:gd name="T54" fmla="*/ 49 w 118"/>
                  <a:gd name="T55" fmla="*/ 85 h 192"/>
                  <a:gd name="T56" fmla="*/ 45 w 118"/>
                  <a:gd name="T57" fmla="*/ 79 h 192"/>
                  <a:gd name="T58" fmla="*/ 42 w 118"/>
                  <a:gd name="T59" fmla="*/ 73 h 192"/>
                  <a:gd name="T60" fmla="*/ 38 w 118"/>
                  <a:gd name="T61" fmla="*/ 67 h 192"/>
                  <a:gd name="T62" fmla="*/ 35 w 118"/>
                  <a:gd name="T63" fmla="*/ 61 h 192"/>
                  <a:gd name="T64" fmla="*/ 31 w 118"/>
                  <a:gd name="T65" fmla="*/ 54 h 192"/>
                  <a:gd name="T66" fmla="*/ 28 w 118"/>
                  <a:gd name="T67" fmla="*/ 48 h 192"/>
                  <a:gd name="T68" fmla="*/ 24 w 118"/>
                  <a:gd name="T69" fmla="*/ 42 h 192"/>
                  <a:gd name="T70" fmla="*/ 20 w 118"/>
                  <a:gd name="T71" fmla="*/ 35 h 192"/>
                  <a:gd name="T72" fmla="*/ 17 w 118"/>
                  <a:gd name="T73" fmla="*/ 29 h 192"/>
                  <a:gd name="T74" fmla="*/ 13 w 118"/>
                  <a:gd name="T75" fmla="*/ 24 h 192"/>
                  <a:gd name="T76" fmla="*/ 9 w 118"/>
                  <a:gd name="T77" fmla="*/ 17 h 192"/>
                  <a:gd name="T78" fmla="*/ 5 w 118"/>
                  <a:gd name="T79" fmla="*/ 12 h 192"/>
                  <a:gd name="T80" fmla="*/ 2 w 118"/>
                  <a:gd name="T81" fmla="*/ 7 h 192"/>
                  <a:gd name="T82" fmla="*/ 0 w 118"/>
                  <a:gd name="T83" fmla="*/ 2 h 192"/>
                  <a:gd name="T84" fmla="*/ 2 w 118"/>
                  <a:gd name="T85" fmla="*/ 0 h 192"/>
                  <a:gd name="T86" fmla="*/ 4 w 118"/>
                  <a:gd name="T87" fmla="*/ 0 h 192"/>
                  <a:gd name="T88" fmla="*/ 4 w 118"/>
                  <a:gd name="T89" fmla="*/ 0 h 1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8" h="192">
                    <a:moveTo>
                      <a:pt x="8" y="0"/>
                    </a:moveTo>
                    <a:lnTo>
                      <a:pt x="10" y="0"/>
                    </a:lnTo>
                    <a:lnTo>
                      <a:pt x="14" y="7"/>
                    </a:lnTo>
                    <a:lnTo>
                      <a:pt x="17" y="15"/>
                    </a:lnTo>
                    <a:lnTo>
                      <a:pt x="25" y="26"/>
                    </a:lnTo>
                    <a:lnTo>
                      <a:pt x="27" y="32"/>
                    </a:lnTo>
                    <a:lnTo>
                      <a:pt x="31" y="38"/>
                    </a:lnTo>
                    <a:lnTo>
                      <a:pt x="35" y="45"/>
                    </a:lnTo>
                    <a:lnTo>
                      <a:pt x="38" y="53"/>
                    </a:lnTo>
                    <a:lnTo>
                      <a:pt x="42" y="58"/>
                    </a:lnTo>
                    <a:lnTo>
                      <a:pt x="48" y="66"/>
                    </a:lnTo>
                    <a:lnTo>
                      <a:pt x="54" y="74"/>
                    </a:lnTo>
                    <a:lnTo>
                      <a:pt x="57" y="83"/>
                    </a:lnTo>
                    <a:lnTo>
                      <a:pt x="61" y="91"/>
                    </a:lnTo>
                    <a:lnTo>
                      <a:pt x="67" y="98"/>
                    </a:lnTo>
                    <a:lnTo>
                      <a:pt x="71" y="104"/>
                    </a:lnTo>
                    <a:lnTo>
                      <a:pt x="74" y="114"/>
                    </a:lnTo>
                    <a:lnTo>
                      <a:pt x="78" y="121"/>
                    </a:lnTo>
                    <a:lnTo>
                      <a:pt x="84" y="129"/>
                    </a:lnTo>
                    <a:lnTo>
                      <a:pt x="88" y="136"/>
                    </a:lnTo>
                    <a:lnTo>
                      <a:pt x="93" y="144"/>
                    </a:lnTo>
                    <a:lnTo>
                      <a:pt x="99" y="155"/>
                    </a:lnTo>
                    <a:lnTo>
                      <a:pt x="107" y="169"/>
                    </a:lnTo>
                    <a:lnTo>
                      <a:pt x="112" y="176"/>
                    </a:lnTo>
                    <a:lnTo>
                      <a:pt x="118" y="186"/>
                    </a:lnTo>
                    <a:lnTo>
                      <a:pt x="111" y="192"/>
                    </a:lnTo>
                    <a:lnTo>
                      <a:pt x="103" y="178"/>
                    </a:lnTo>
                    <a:lnTo>
                      <a:pt x="97" y="169"/>
                    </a:lnTo>
                    <a:lnTo>
                      <a:pt x="90" y="157"/>
                    </a:lnTo>
                    <a:lnTo>
                      <a:pt x="84" y="146"/>
                    </a:lnTo>
                    <a:lnTo>
                      <a:pt x="76" y="133"/>
                    </a:lnTo>
                    <a:lnTo>
                      <a:pt x="69" y="121"/>
                    </a:lnTo>
                    <a:lnTo>
                      <a:pt x="61" y="108"/>
                    </a:lnTo>
                    <a:lnTo>
                      <a:pt x="55" y="96"/>
                    </a:lnTo>
                    <a:lnTo>
                      <a:pt x="48" y="83"/>
                    </a:lnTo>
                    <a:lnTo>
                      <a:pt x="40" y="70"/>
                    </a:lnTo>
                    <a:lnTo>
                      <a:pt x="33" y="58"/>
                    </a:lnTo>
                    <a:lnTo>
                      <a:pt x="25" y="47"/>
                    </a:lnTo>
                    <a:lnTo>
                      <a:pt x="17" y="34"/>
                    </a:lnTo>
                    <a:lnTo>
                      <a:pt x="10" y="24"/>
                    </a:lnTo>
                    <a:lnTo>
                      <a:pt x="4" y="13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0" name="Freeform 156"/>
              <p:cNvSpPr>
                <a:spLocks/>
              </p:cNvSpPr>
              <p:nvPr/>
            </p:nvSpPr>
            <p:spPr bwMode="auto">
              <a:xfrm>
                <a:off x="286" y="3915"/>
                <a:ext cx="59" cy="95"/>
              </a:xfrm>
              <a:custGeom>
                <a:avLst/>
                <a:gdLst>
                  <a:gd name="T0" fmla="*/ 4 w 118"/>
                  <a:gd name="T1" fmla="*/ 0 h 191"/>
                  <a:gd name="T2" fmla="*/ 5 w 118"/>
                  <a:gd name="T3" fmla="*/ 0 h 191"/>
                  <a:gd name="T4" fmla="*/ 7 w 118"/>
                  <a:gd name="T5" fmla="*/ 4 h 191"/>
                  <a:gd name="T6" fmla="*/ 9 w 118"/>
                  <a:gd name="T7" fmla="*/ 8 h 191"/>
                  <a:gd name="T8" fmla="*/ 13 w 118"/>
                  <a:gd name="T9" fmla="*/ 13 h 191"/>
                  <a:gd name="T10" fmla="*/ 14 w 118"/>
                  <a:gd name="T11" fmla="*/ 16 h 191"/>
                  <a:gd name="T12" fmla="*/ 15 w 118"/>
                  <a:gd name="T13" fmla="*/ 19 h 191"/>
                  <a:gd name="T14" fmla="*/ 17 w 118"/>
                  <a:gd name="T15" fmla="*/ 23 h 191"/>
                  <a:gd name="T16" fmla="*/ 19 w 118"/>
                  <a:gd name="T17" fmla="*/ 27 h 191"/>
                  <a:gd name="T18" fmla="*/ 21 w 118"/>
                  <a:gd name="T19" fmla="*/ 30 h 191"/>
                  <a:gd name="T20" fmla="*/ 24 w 118"/>
                  <a:gd name="T21" fmla="*/ 33 h 191"/>
                  <a:gd name="T22" fmla="*/ 27 w 118"/>
                  <a:gd name="T23" fmla="*/ 37 h 191"/>
                  <a:gd name="T24" fmla="*/ 29 w 118"/>
                  <a:gd name="T25" fmla="*/ 42 h 191"/>
                  <a:gd name="T26" fmla="*/ 31 w 118"/>
                  <a:gd name="T27" fmla="*/ 46 h 191"/>
                  <a:gd name="T28" fmla="*/ 33 w 118"/>
                  <a:gd name="T29" fmla="*/ 49 h 191"/>
                  <a:gd name="T30" fmla="*/ 35 w 118"/>
                  <a:gd name="T31" fmla="*/ 53 h 191"/>
                  <a:gd name="T32" fmla="*/ 37 w 118"/>
                  <a:gd name="T33" fmla="*/ 56 h 191"/>
                  <a:gd name="T34" fmla="*/ 39 w 118"/>
                  <a:gd name="T35" fmla="*/ 60 h 191"/>
                  <a:gd name="T36" fmla="*/ 42 w 118"/>
                  <a:gd name="T37" fmla="*/ 64 h 191"/>
                  <a:gd name="T38" fmla="*/ 44 w 118"/>
                  <a:gd name="T39" fmla="*/ 67 h 191"/>
                  <a:gd name="T40" fmla="*/ 47 w 118"/>
                  <a:gd name="T41" fmla="*/ 71 h 191"/>
                  <a:gd name="T42" fmla="*/ 50 w 118"/>
                  <a:gd name="T43" fmla="*/ 77 h 191"/>
                  <a:gd name="T44" fmla="*/ 53 w 118"/>
                  <a:gd name="T45" fmla="*/ 84 h 191"/>
                  <a:gd name="T46" fmla="*/ 56 w 118"/>
                  <a:gd name="T47" fmla="*/ 88 h 191"/>
                  <a:gd name="T48" fmla="*/ 59 w 118"/>
                  <a:gd name="T49" fmla="*/ 93 h 191"/>
                  <a:gd name="T50" fmla="*/ 54 w 118"/>
                  <a:gd name="T51" fmla="*/ 95 h 191"/>
                  <a:gd name="T52" fmla="*/ 52 w 118"/>
                  <a:gd name="T53" fmla="*/ 89 h 191"/>
                  <a:gd name="T54" fmla="*/ 48 w 118"/>
                  <a:gd name="T55" fmla="*/ 85 h 191"/>
                  <a:gd name="T56" fmla="*/ 44 w 118"/>
                  <a:gd name="T57" fmla="*/ 78 h 191"/>
                  <a:gd name="T58" fmla="*/ 41 w 118"/>
                  <a:gd name="T59" fmla="*/ 72 h 191"/>
                  <a:gd name="T60" fmla="*/ 37 w 118"/>
                  <a:gd name="T61" fmla="*/ 67 h 191"/>
                  <a:gd name="T62" fmla="*/ 33 w 118"/>
                  <a:gd name="T63" fmla="*/ 60 h 191"/>
                  <a:gd name="T64" fmla="*/ 30 w 118"/>
                  <a:gd name="T65" fmla="*/ 54 h 191"/>
                  <a:gd name="T66" fmla="*/ 27 w 118"/>
                  <a:gd name="T67" fmla="*/ 48 h 191"/>
                  <a:gd name="T68" fmla="*/ 23 w 118"/>
                  <a:gd name="T69" fmla="*/ 42 h 191"/>
                  <a:gd name="T70" fmla="*/ 19 w 118"/>
                  <a:gd name="T71" fmla="*/ 36 h 191"/>
                  <a:gd name="T72" fmla="*/ 16 w 118"/>
                  <a:gd name="T73" fmla="*/ 29 h 191"/>
                  <a:gd name="T74" fmla="*/ 13 w 118"/>
                  <a:gd name="T75" fmla="*/ 24 h 191"/>
                  <a:gd name="T76" fmla="*/ 9 w 118"/>
                  <a:gd name="T77" fmla="*/ 18 h 191"/>
                  <a:gd name="T78" fmla="*/ 6 w 118"/>
                  <a:gd name="T79" fmla="*/ 12 h 191"/>
                  <a:gd name="T80" fmla="*/ 2 w 118"/>
                  <a:gd name="T81" fmla="*/ 7 h 191"/>
                  <a:gd name="T82" fmla="*/ 0 w 118"/>
                  <a:gd name="T83" fmla="*/ 2 h 191"/>
                  <a:gd name="T84" fmla="*/ 2 w 118"/>
                  <a:gd name="T85" fmla="*/ 0 h 191"/>
                  <a:gd name="T86" fmla="*/ 4 w 118"/>
                  <a:gd name="T87" fmla="*/ 0 h 191"/>
                  <a:gd name="T88" fmla="*/ 4 w 118"/>
                  <a:gd name="T89" fmla="*/ 0 h 19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8" h="191">
                    <a:moveTo>
                      <a:pt x="8" y="0"/>
                    </a:moveTo>
                    <a:lnTo>
                      <a:pt x="9" y="0"/>
                    </a:lnTo>
                    <a:lnTo>
                      <a:pt x="13" y="8"/>
                    </a:lnTo>
                    <a:lnTo>
                      <a:pt x="17" y="16"/>
                    </a:lnTo>
                    <a:lnTo>
                      <a:pt x="25" y="27"/>
                    </a:lnTo>
                    <a:lnTo>
                      <a:pt x="27" y="33"/>
                    </a:lnTo>
                    <a:lnTo>
                      <a:pt x="30" y="38"/>
                    </a:lnTo>
                    <a:lnTo>
                      <a:pt x="34" y="46"/>
                    </a:lnTo>
                    <a:lnTo>
                      <a:pt x="38" y="54"/>
                    </a:lnTo>
                    <a:lnTo>
                      <a:pt x="42" y="61"/>
                    </a:lnTo>
                    <a:lnTo>
                      <a:pt x="47" y="67"/>
                    </a:lnTo>
                    <a:lnTo>
                      <a:pt x="53" y="75"/>
                    </a:lnTo>
                    <a:lnTo>
                      <a:pt x="57" y="84"/>
                    </a:lnTo>
                    <a:lnTo>
                      <a:pt x="61" y="92"/>
                    </a:lnTo>
                    <a:lnTo>
                      <a:pt x="66" y="99"/>
                    </a:lnTo>
                    <a:lnTo>
                      <a:pt x="70" y="107"/>
                    </a:lnTo>
                    <a:lnTo>
                      <a:pt x="74" y="113"/>
                    </a:lnTo>
                    <a:lnTo>
                      <a:pt x="78" y="120"/>
                    </a:lnTo>
                    <a:lnTo>
                      <a:pt x="84" y="128"/>
                    </a:lnTo>
                    <a:lnTo>
                      <a:pt x="87" y="135"/>
                    </a:lnTo>
                    <a:lnTo>
                      <a:pt x="93" y="143"/>
                    </a:lnTo>
                    <a:lnTo>
                      <a:pt x="99" y="154"/>
                    </a:lnTo>
                    <a:lnTo>
                      <a:pt x="106" y="168"/>
                    </a:lnTo>
                    <a:lnTo>
                      <a:pt x="112" y="177"/>
                    </a:lnTo>
                    <a:lnTo>
                      <a:pt x="118" y="187"/>
                    </a:lnTo>
                    <a:lnTo>
                      <a:pt x="108" y="191"/>
                    </a:lnTo>
                    <a:lnTo>
                      <a:pt x="103" y="179"/>
                    </a:lnTo>
                    <a:lnTo>
                      <a:pt x="95" y="170"/>
                    </a:lnTo>
                    <a:lnTo>
                      <a:pt x="87" y="156"/>
                    </a:lnTo>
                    <a:lnTo>
                      <a:pt x="82" y="145"/>
                    </a:lnTo>
                    <a:lnTo>
                      <a:pt x="74" y="134"/>
                    </a:lnTo>
                    <a:lnTo>
                      <a:pt x="66" y="120"/>
                    </a:lnTo>
                    <a:lnTo>
                      <a:pt x="59" y="109"/>
                    </a:lnTo>
                    <a:lnTo>
                      <a:pt x="53" y="97"/>
                    </a:lnTo>
                    <a:lnTo>
                      <a:pt x="46" y="84"/>
                    </a:lnTo>
                    <a:lnTo>
                      <a:pt x="38" y="73"/>
                    </a:lnTo>
                    <a:lnTo>
                      <a:pt x="32" y="59"/>
                    </a:lnTo>
                    <a:lnTo>
                      <a:pt x="25" y="48"/>
                    </a:lnTo>
                    <a:lnTo>
                      <a:pt x="17" y="37"/>
                    </a:lnTo>
                    <a:lnTo>
                      <a:pt x="11" y="25"/>
                    </a:lnTo>
                    <a:lnTo>
                      <a:pt x="4" y="1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1" name="Freeform 157"/>
              <p:cNvSpPr>
                <a:spLocks/>
              </p:cNvSpPr>
              <p:nvPr/>
            </p:nvSpPr>
            <p:spPr bwMode="auto">
              <a:xfrm>
                <a:off x="259" y="3923"/>
                <a:ext cx="58" cy="97"/>
              </a:xfrm>
              <a:custGeom>
                <a:avLst/>
                <a:gdLst>
                  <a:gd name="T0" fmla="*/ 4 w 116"/>
                  <a:gd name="T1" fmla="*/ 0 h 193"/>
                  <a:gd name="T2" fmla="*/ 4 w 116"/>
                  <a:gd name="T3" fmla="*/ 1 h 193"/>
                  <a:gd name="T4" fmla="*/ 6 w 116"/>
                  <a:gd name="T5" fmla="*/ 4 h 193"/>
                  <a:gd name="T6" fmla="*/ 8 w 116"/>
                  <a:gd name="T7" fmla="*/ 9 h 193"/>
                  <a:gd name="T8" fmla="*/ 12 w 116"/>
                  <a:gd name="T9" fmla="*/ 14 h 193"/>
                  <a:gd name="T10" fmla="*/ 12 w 116"/>
                  <a:gd name="T11" fmla="*/ 16 h 193"/>
                  <a:gd name="T12" fmla="*/ 14 w 116"/>
                  <a:gd name="T13" fmla="*/ 20 h 193"/>
                  <a:gd name="T14" fmla="*/ 16 w 116"/>
                  <a:gd name="T15" fmla="*/ 23 h 193"/>
                  <a:gd name="T16" fmla="*/ 19 w 116"/>
                  <a:gd name="T17" fmla="*/ 27 h 193"/>
                  <a:gd name="T18" fmla="*/ 21 w 116"/>
                  <a:gd name="T19" fmla="*/ 30 h 193"/>
                  <a:gd name="T20" fmla="*/ 23 w 116"/>
                  <a:gd name="T21" fmla="*/ 34 h 193"/>
                  <a:gd name="T22" fmla="*/ 26 w 116"/>
                  <a:gd name="T23" fmla="*/ 38 h 193"/>
                  <a:gd name="T24" fmla="*/ 29 w 116"/>
                  <a:gd name="T25" fmla="*/ 43 h 193"/>
                  <a:gd name="T26" fmla="*/ 31 w 116"/>
                  <a:gd name="T27" fmla="*/ 46 h 193"/>
                  <a:gd name="T28" fmla="*/ 32 w 116"/>
                  <a:gd name="T29" fmla="*/ 49 h 193"/>
                  <a:gd name="T30" fmla="*/ 34 w 116"/>
                  <a:gd name="T31" fmla="*/ 53 h 193"/>
                  <a:gd name="T32" fmla="*/ 37 w 116"/>
                  <a:gd name="T33" fmla="*/ 58 h 193"/>
                  <a:gd name="T34" fmla="*/ 39 w 116"/>
                  <a:gd name="T35" fmla="*/ 62 h 193"/>
                  <a:gd name="T36" fmla="*/ 41 w 116"/>
                  <a:gd name="T37" fmla="*/ 66 h 193"/>
                  <a:gd name="T38" fmla="*/ 43 w 116"/>
                  <a:gd name="T39" fmla="*/ 68 h 193"/>
                  <a:gd name="T40" fmla="*/ 46 w 116"/>
                  <a:gd name="T41" fmla="*/ 72 h 193"/>
                  <a:gd name="T42" fmla="*/ 49 w 116"/>
                  <a:gd name="T43" fmla="*/ 79 h 193"/>
                  <a:gd name="T44" fmla="*/ 52 w 116"/>
                  <a:gd name="T45" fmla="*/ 85 h 193"/>
                  <a:gd name="T46" fmla="*/ 55 w 116"/>
                  <a:gd name="T47" fmla="*/ 89 h 193"/>
                  <a:gd name="T48" fmla="*/ 58 w 116"/>
                  <a:gd name="T49" fmla="*/ 93 h 193"/>
                  <a:gd name="T50" fmla="*/ 54 w 116"/>
                  <a:gd name="T51" fmla="*/ 97 h 193"/>
                  <a:gd name="T52" fmla="*/ 50 w 116"/>
                  <a:gd name="T53" fmla="*/ 91 h 193"/>
                  <a:gd name="T54" fmla="*/ 48 w 116"/>
                  <a:gd name="T55" fmla="*/ 86 h 193"/>
                  <a:gd name="T56" fmla="*/ 44 w 116"/>
                  <a:gd name="T57" fmla="*/ 80 h 193"/>
                  <a:gd name="T58" fmla="*/ 41 w 116"/>
                  <a:gd name="T59" fmla="*/ 74 h 193"/>
                  <a:gd name="T60" fmla="*/ 37 w 116"/>
                  <a:gd name="T61" fmla="*/ 68 h 193"/>
                  <a:gd name="T62" fmla="*/ 33 w 116"/>
                  <a:gd name="T63" fmla="*/ 62 h 193"/>
                  <a:gd name="T64" fmla="*/ 30 w 116"/>
                  <a:gd name="T65" fmla="*/ 55 h 193"/>
                  <a:gd name="T66" fmla="*/ 27 w 116"/>
                  <a:gd name="T67" fmla="*/ 49 h 193"/>
                  <a:gd name="T68" fmla="*/ 23 w 116"/>
                  <a:gd name="T69" fmla="*/ 43 h 193"/>
                  <a:gd name="T70" fmla="*/ 19 w 116"/>
                  <a:gd name="T71" fmla="*/ 37 h 193"/>
                  <a:gd name="T72" fmla="*/ 15 w 116"/>
                  <a:gd name="T73" fmla="*/ 30 h 193"/>
                  <a:gd name="T74" fmla="*/ 12 w 116"/>
                  <a:gd name="T75" fmla="*/ 25 h 193"/>
                  <a:gd name="T76" fmla="*/ 9 w 116"/>
                  <a:gd name="T77" fmla="*/ 19 h 193"/>
                  <a:gd name="T78" fmla="*/ 6 w 116"/>
                  <a:gd name="T79" fmla="*/ 12 h 193"/>
                  <a:gd name="T80" fmla="*/ 2 w 116"/>
                  <a:gd name="T81" fmla="*/ 8 h 193"/>
                  <a:gd name="T82" fmla="*/ 0 w 116"/>
                  <a:gd name="T83" fmla="*/ 2 h 193"/>
                  <a:gd name="T84" fmla="*/ 2 w 116"/>
                  <a:gd name="T85" fmla="*/ 1 h 193"/>
                  <a:gd name="T86" fmla="*/ 4 w 116"/>
                  <a:gd name="T87" fmla="*/ 0 h 193"/>
                  <a:gd name="T88" fmla="*/ 4 w 116"/>
                  <a:gd name="T89" fmla="*/ 0 h 19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6" h="193">
                    <a:moveTo>
                      <a:pt x="7" y="0"/>
                    </a:moveTo>
                    <a:lnTo>
                      <a:pt x="7" y="1"/>
                    </a:lnTo>
                    <a:lnTo>
                      <a:pt x="11" y="7"/>
                    </a:lnTo>
                    <a:lnTo>
                      <a:pt x="15" y="17"/>
                    </a:lnTo>
                    <a:lnTo>
                      <a:pt x="23" y="28"/>
                    </a:lnTo>
                    <a:lnTo>
                      <a:pt x="24" y="32"/>
                    </a:lnTo>
                    <a:lnTo>
                      <a:pt x="28" y="39"/>
                    </a:lnTo>
                    <a:lnTo>
                      <a:pt x="32" y="45"/>
                    </a:lnTo>
                    <a:lnTo>
                      <a:pt x="38" y="53"/>
                    </a:lnTo>
                    <a:lnTo>
                      <a:pt x="42" y="60"/>
                    </a:lnTo>
                    <a:lnTo>
                      <a:pt x="45" y="68"/>
                    </a:lnTo>
                    <a:lnTo>
                      <a:pt x="51" y="76"/>
                    </a:lnTo>
                    <a:lnTo>
                      <a:pt x="57" y="85"/>
                    </a:lnTo>
                    <a:lnTo>
                      <a:pt x="61" y="91"/>
                    </a:lnTo>
                    <a:lnTo>
                      <a:pt x="64" y="98"/>
                    </a:lnTo>
                    <a:lnTo>
                      <a:pt x="68" y="106"/>
                    </a:lnTo>
                    <a:lnTo>
                      <a:pt x="74" y="116"/>
                    </a:lnTo>
                    <a:lnTo>
                      <a:pt x="78" y="123"/>
                    </a:lnTo>
                    <a:lnTo>
                      <a:pt x="81" y="131"/>
                    </a:lnTo>
                    <a:lnTo>
                      <a:pt x="85" y="136"/>
                    </a:lnTo>
                    <a:lnTo>
                      <a:pt x="91" y="144"/>
                    </a:lnTo>
                    <a:lnTo>
                      <a:pt x="97" y="157"/>
                    </a:lnTo>
                    <a:lnTo>
                      <a:pt x="104" y="169"/>
                    </a:lnTo>
                    <a:lnTo>
                      <a:pt x="110" y="178"/>
                    </a:lnTo>
                    <a:lnTo>
                      <a:pt x="116" y="186"/>
                    </a:lnTo>
                    <a:lnTo>
                      <a:pt x="108" y="193"/>
                    </a:lnTo>
                    <a:lnTo>
                      <a:pt x="100" y="182"/>
                    </a:lnTo>
                    <a:lnTo>
                      <a:pt x="95" y="171"/>
                    </a:lnTo>
                    <a:lnTo>
                      <a:pt x="87" y="159"/>
                    </a:lnTo>
                    <a:lnTo>
                      <a:pt x="81" y="148"/>
                    </a:lnTo>
                    <a:lnTo>
                      <a:pt x="74" y="135"/>
                    </a:lnTo>
                    <a:lnTo>
                      <a:pt x="66" y="123"/>
                    </a:lnTo>
                    <a:lnTo>
                      <a:pt x="59" y="110"/>
                    </a:lnTo>
                    <a:lnTo>
                      <a:pt x="53" y="98"/>
                    </a:lnTo>
                    <a:lnTo>
                      <a:pt x="45" y="85"/>
                    </a:lnTo>
                    <a:lnTo>
                      <a:pt x="38" y="74"/>
                    </a:lnTo>
                    <a:lnTo>
                      <a:pt x="30" y="60"/>
                    </a:lnTo>
                    <a:lnTo>
                      <a:pt x="24" y="49"/>
                    </a:lnTo>
                    <a:lnTo>
                      <a:pt x="17" y="38"/>
                    </a:lnTo>
                    <a:lnTo>
                      <a:pt x="11" y="24"/>
                    </a:lnTo>
                    <a:lnTo>
                      <a:pt x="3" y="15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2" name="Freeform 158"/>
              <p:cNvSpPr>
                <a:spLocks/>
              </p:cNvSpPr>
              <p:nvPr/>
            </p:nvSpPr>
            <p:spPr bwMode="auto">
              <a:xfrm>
                <a:off x="233" y="3923"/>
                <a:ext cx="48" cy="112"/>
              </a:xfrm>
              <a:custGeom>
                <a:avLst/>
                <a:gdLst>
                  <a:gd name="T0" fmla="*/ 4 w 97"/>
                  <a:gd name="T1" fmla="*/ 0 h 224"/>
                  <a:gd name="T2" fmla="*/ 4 w 97"/>
                  <a:gd name="T3" fmla="*/ 2 h 224"/>
                  <a:gd name="T4" fmla="*/ 6 w 97"/>
                  <a:gd name="T5" fmla="*/ 6 h 224"/>
                  <a:gd name="T6" fmla="*/ 8 w 97"/>
                  <a:gd name="T7" fmla="*/ 10 h 224"/>
                  <a:gd name="T8" fmla="*/ 10 w 97"/>
                  <a:gd name="T9" fmla="*/ 16 h 224"/>
                  <a:gd name="T10" fmla="*/ 11 w 97"/>
                  <a:gd name="T11" fmla="*/ 20 h 224"/>
                  <a:gd name="T12" fmla="*/ 13 w 97"/>
                  <a:gd name="T13" fmla="*/ 23 h 224"/>
                  <a:gd name="T14" fmla="*/ 15 w 97"/>
                  <a:gd name="T15" fmla="*/ 27 h 224"/>
                  <a:gd name="T16" fmla="*/ 16 w 97"/>
                  <a:gd name="T17" fmla="*/ 31 h 224"/>
                  <a:gd name="T18" fmla="*/ 18 w 97"/>
                  <a:gd name="T19" fmla="*/ 35 h 224"/>
                  <a:gd name="T20" fmla="*/ 20 w 97"/>
                  <a:gd name="T21" fmla="*/ 40 h 224"/>
                  <a:gd name="T22" fmla="*/ 22 w 97"/>
                  <a:gd name="T23" fmla="*/ 45 h 224"/>
                  <a:gd name="T24" fmla="*/ 24 w 97"/>
                  <a:gd name="T25" fmla="*/ 49 h 224"/>
                  <a:gd name="T26" fmla="*/ 26 w 97"/>
                  <a:gd name="T27" fmla="*/ 53 h 224"/>
                  <a:gd name="T28" fmla="*/ 27 w 97"/>
                  <a:gd name="T29" fmla="*/ 58 h 224"/>
                  <a:gd name="T30" fmla="*/ 28 w 97"/>
                  <a:gd name="T31" fmla="*/ 62 h 224"/>
                  <a:gd name="T32" fmla="*/ 30 w 97"/>
                  <a:gd name="T33" fmla="*/ 67 h 224"/>
                  <a:gd name="T34" fmla="*/ 32 w 97"/>
                  <a:gd name="T35" fmla="*/ 70 h 224"/>
                  <a:gd name="T36" fmla="*/ 34 w 97"/>
                  <a:gd name="T37" fmla="*/ 75 h 224"/>
                  <a:gd name="T38" fmla="*/ 36 w 97"/>
                  <a:gd name="T39" fmla="*/ 80 h 224"/>
                  <a:gd name="T40" fmla="*/ 38 w 97"/>
                  <a:gd name="T41" fmla="*/ 85 h 224"/>
                  <a:gd name="T42" fmla="*/ 39 w 97"/>
                  <a:gd name="T43" fmla="*/ 87 h 224"/>
                  <a:gd name="T44" fmla="*/ 41 w 97"/>
                  <a:gd name="T45" fmla="*/ 91 h 224"/>
                  <a:gd name="T46" fmla="*/ 42 w 97"/>
                  <a:gd name="T47" fmla="*/ 94 h 224"/>
                  <a:gd name="T48" fmla="*/ 44 w 97"/>
                  <a:gd name="T49" fmla="*/ 98 h 224"/>
                  <a:gd name="T50" fmla="*/ 46 w 97"/>
                  <a:gd name="T51" fmla="*/ 104 h 224"/>
                  <a:gd name="T52" fmla="*/ 48 w 97"/>
                  <a:gd name="T53" fmla="*/ 108 h 224"/>
                  <a:gd name="T54" fmla="*/ 45 w 97"/>
                  <a:gd name="T55" fmla="*/ 112 h 224"/>
                  <a:gd name="T56" fmla="*/ 43 w 97"/>
                  <a:gd name="T57" fmla="*/ 108 h 224"/>
                  <a:gd name="T58" fmla="*/ 41 w 97"/>
                  <a:gd name="T59" fmla="*/ 106 h 224"/>
                  <a:gd name="T60" fmla="*/ 40 w 97"/>
                  <a:gd name="T61" fmla="*/ 102 h 224"/>
                  <a:gd name="T62" fmla="*/ 39 w 97"/>
                  <a:gd name="T63" fmla="*/ 99 h 224"/>
                  <a:gd name="T64" fmla="*/ 37 w 97"/>
                  <a:gd name="T65" fmla="*/ 95 h 224"/>
                  <a:gd name="T66" fmla="*/ 36 w 97"/>
                  <a:gd name="T67" fmla="*/ 92 h 224"/>
                  <a:gd name="T68" fmla="*/ 34 w 97"/>
                  <a:gd name="T69" fmla="*/ 88 h 224"/>
                  <a:gd name="T70" fmla="*/ 33 w 97"/>
                  <a:gd name="T71" fmla="*/ 85 h 224"/>
                  <a:gd name="T72" fmla="*/ 31 w 97"/>
                  <a:gd name="T73" fmla="*/ 81 h 224"/>
                  <a:gd name="T74" fmla="*/ 30 w 97"/>
                  <a:gd name="T75" fmla="*/ 78 h 224"/>
                  <a:gd name="T76" fmla="*/ 28 w 97"/>
                  <a:gd name="T77" fmla="*/ 74 h 224"/>
                  <a:gd name="T78" fmla="*/ 27 w 97"/>
                  <a:gd name="T79" fmla="*/ 70 h 224"/>
                  <a:gd name="T80" fmla="*/ 26 w 97"/>
                  <a:gd name="T81" fmla="*/ 68 h 224"/>
                  <a:gd name="T82" fmla="*/ 24 w 97"/>
                  <a:gd name="T83" fmla="*/ 64 h 224"/>
                  <a:gd name="T84" fmla="*/ 23 w 97"/>
                  <a:gd name="T85" fmla="*/ 60 h 224"/>
                  <a:gd name="T86" fmla="*/ 22 w 97"/>
                  <a:gd name="T87" fmla="*/ 57 h 224"/>
                  <a:gd name="T88" fmla="*/ 20 w 97"/>
                  <a:gd name="T89" fmla="*/ 53 h 224"/>
                  <a:gd name="T90" fmla="*/ 18 w 97"/>
                  <a:gd name="T91" fmla="*/ 49 h 224"/>
                  <a:gd name="T92" fmla="*/ 16 w 97"/>
                  <a:gd name="T93" fmla="*/ 46 h 224"/>
                  <a:gd name="T94" fmla="*/ 15 w 97"/>
                  <a:gd name="T95" fmla="*/ 42 h 224"/>
                  <a:gd name="T96" fmla="*/ 13 w 97"/>
                  <a:gd name="T97" fmla="*/ 38 h 224"/>
                  <a:gd name="T98" fmla="*/ 12 w 97"/>
                  <a:gd name="T99" fmla="*/ 34 h 224"/>
                  <a:gd name="T100" fmla="*/ 11 w 97"/>
                  <a:gd name="T101" fmla="*/ 30 h 224"/>
                  <a:gd name="T102" fmla="*/ 9 w 97"/>
                  <a:gd name="T103" fmla="*/ 28 h 224"/>
                  <a:gd name="T104" fmla="*/ 8 w 97"/>
                  <a:gd name="T105" fmla="*/ 24 h 224"/>
                  <a:gd name="T106" fmla="*/ 7 w 97"/>
                  <a:gd name="T107" fmla="*/ 20 h 224"/>
                  <a:gd name="T108" fmla="*/ 6 w 97"/>
                  <a:gd name="T109" fmla="*/ 17 h 224"/>
                  <a:gd name="T110" fmla="*/ 4 w 97"/>
                  <a:gd name="T111" fmla="*/ 14 h 224"/>
                  <a:gd name="T112" fmla="*/ 2 w 97"/>
                  <a:gd name="T113" fmla="*/ 8 h 224"/>
                  <a:gd name="T114" fmla="*/ 0 w 97"/>
                  <a:gd name="T115" fmla="*/ 2 h 224"/>
                  <a:gd name="T116" fmla="*/ 2 w 97"/>
                  <a:gd name="T117" fmla="*/ 1 h 224"/>
                  <a:gd name="T118" fmla="*/ 4 w 97"/>
                  <a:gd name="T119" fmla="*/ 0 h 224"/>
                  <a:gd name="T120" fmla="*/ 4 w 97"/>
                  <a:gd name="T121" fmla="*/ 0 h 2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97" h="224">
                    <a:moveTo>
                      <a:pt x="8" y="0"/>
                    </a:moveTo>
                    <a:lnTo>
                      <a:pt x="8" y="3"/>
                    </a:lnTo>
                    <a:lnTo>
                      <a:pt x="12" y="11"/>
                    </a:lnTo>
                    <a:lnTo>
                      <a:pt x="16" y="20"/>
                    </a:lnTo>
                    <a:lnTo>
                      <a:pt x="21" y="32"/>
                    </a:lnTo>
                    <a:lnTo>
                      <a:pt x="23" y="39"/>
                    </a:lnTo>
                    <a:lnTo>
                      <a:pt x="27" y="45"/>
                    </a:lnTo>
                    <a:lnTo>
                      <a:pt x="31" y="53"/>
                    </a:lnTo>
                    <a:lnTo>
                      <a:pt x="33" y="62"/>
                    </a:lnTo>
                    <a:lnTo>
                      <a:pt x="37" y="70"/>
                    </a:lnTo>
                    <a:lnTo>
                      <a:pt x="40" y="79"/>
                    </a:lnTo>
                    <a:lnTo>
                      <a:pt x="44" y="89"/>
                    </a:lnTo>
                    <a:lnTo>
                      <a:pt x="48" y="98"/>
                    </a:lnTo>
                    <a:lnTo>
                      <a:pt x="52" y="106"/>
                    </a:lnTo>
                    <a:lnTo>
                      <a:pt x="54" y="116"/>
                    </a:lnTo>
                    <a:lnTo>
                      <a:pt x="57" y="123"/>
                    </a:lnTo>
                    <a:lnTo>
                      <a:pt x="61" y="133"/>
                    </a:lnTo>
                    <a:lnTo>
                      <a:pt x="65" y="140"/>
                    </a:lnTo>
                    <a:lnTo>
                      <a:pt x="69" y="150"/>
                    </a:lnTo>
                    <a:lnTo>
                      <a:pt x="73" y="159"/>
                    </a:lnTo>
                    <a:lnTo>
                      <a:pt x="77" y="169"/>
                    </a:lnTo>
                    <a:lnTo>
                      <a:pt x="78" y="174"/>
                    </a:lnTo>
                    <a:lnTo>
                      <a:pt x="82" y="182"/>
                    </a:lnTo>
                    <a:lnTo>
                      <a:pt x="84" y="188"/>
                    </a:lnTo>
                    <a:lnTo>
                      <a:pt x="88" y="195"/>
                    </a:lnTo>
                    <a:lnTo>
                      <a:pt x="92" y="207"/>
                    </a:lnTo>
                    <a:lnTo>
                      <a:pt x="97" y="216"/>
                    </a:lnTo>
                    <a:lnTo>
                      <a:pt x="90" y="224"/>
                    </a:lnTo>
                    <a:lnTo>
                      <a:pt x="86" y="216"/>
                    </a:lnTo>
                    <a:lnTo>
                      <a:pt x="82" y="211"/>
                    </a:lnTo>
                    <a:lnTo>
                      <a:pt x="80" y="203"/>
                    </a:lnTo>
                    <a:lnTo>
                      <a:pt x="78" y="197"/>
                    </a:lnTo>
                    <a:lnTo>
                      <a:pt x="75" y="190"/>
                    </a:lnTo>
                    <a:lnTo>
                      <a:pt x="73" y="184"/>
                    </a:lnTo>
                    <a:lnTo>
                      <a:pt x="69" y="176"/>
                    </a:lnTo>
                    <a:lnTo>
                      <a:pt x="67" y="169"/>
                    </a:lnTo>
                    <a:lnTo>
                      <a:pt x="63" y="161"/>
                    </a:lnTo>
                    <a:lnTo>
                      <a:pt x="61" y="155"/>
                    </a:lnTo>
                    <a:lnTo>
                      <a:pt x="57" y="148"/>
                    </a:lnTo>
                    <a:lnTo>
                      <a:pt x="54" y="140"/>
                    </a:lnTo>
                    <a:lnTo>
                      <a:pt x="52" y="135"/>
                    </a:lnTo>
                    <a:lnTo>
                      <a:pt x="48" y="127"/>
                    </a:lnTo>
                    <a:lnTo>
                      <a:pt x="46" y="119"/>
                    </a:lnTo>
                    <a:lnTo>
                      <a:pt x="44" y="114"/>
                    </a:lnTo>
                    <a:lnTo>
                      <a:pt x="40" y="106"/>
                    </a:lnTo>
                    <a:lnTo>
                      <a:pt x="37" y="98"/>
                    </a:lnTo>
                    <a:lnTo>
                      <a:pt x="33" y="91"/>
                    </a:lnTo>
                    <a:lnTo>
                      <a:pt x="31" y="83"/>
                    </a:lnTo>
                    <a:lnTo>
                      <a:pt x="27" y="76"/>
                    </a:lnTo>
                    <a:lnTo>
                      <a:pt x="25" y="68"/>
                    </a:lnTo>
                    <a:lnTo>
                      <a:pt x="23" y="60"/>
                    </a:lnTo>
                    <a:lnTo>
                      <a:pt x="19" y="55"/>
                    </a:lnTo>
                    <a:lnTo>
                      <a:pt x="16" y="47"/>
                    </a:lnTo>
                    <a:lnTo>
                      <a:pt x="14" y="39"/>
                    </a:lnTo>
                    <a:lnTo>
                      <a:pt x="12" y="34"/>
                    </a:lnTo>
                    <a:lnTo>
                      <a:pt x="8" y="28"/>
                    </a:lnTo>
                    <a:lnTo>
                      <a:pt x="4" y="15"/>
                    </a:lnTo>
                    <a:lnTo>
                      <a:pt x="0" y="3"/>
                    </a:lnTo>
                    <a:lnTo>
                      <a:pt x="4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3" name="Freeform 159"/>
              <p:cNvSpPr>
                <a:spLocks/>
              </p:cNvSpPr>
              <p:nvPr/>
            </p:nvSpPr>
            <p:spPr bwMode="auto">
              <a:xfrm>
                <a:off x="188" y="3918"/>
                <a:ext cx="24" cy="138"/>
              </a:xfrm>
              <a:custGeom>
                <a:avLst/>
                <a:gdLst>
                  <a:gd name="T0" fmla="*/ 5 w 48"/>
                  <a:gd name="T1" fmla="*/ 2 h 278"/>
                  <a:gd name="T2" fmla="*/ 5 w 48"/>
                  <a:gd name="T3" fmla="*/ 8 h 278"/>
                  <a:gd name="T4" fmla="*/ 7 w 48"/>
                  <a:gd name="T5" fmla="*/ 16 h 278"/>
                  <a:gd name="T6" fmla="*/ 7 w 48"/>
                  <a:gd name="T7" fmla="*/ 24 h 278"/>
                  <a:gd name="T8" fmla="*/ 9 w 48"/>
                  <a:gd name="T9" fmla="*/ 33 h 278"/>
                  <a:gd name="T10" fmla="*/ 11 w 48"/>
                  <a:gd name="T11" fmla="*/ 45 h 278"/>
                  <a:gd name="T12" fmla="*/ 12 w 48"/>
                  <a:gd name="T13" fmla="*/ 55 h 278"/>
                  <a:gd name="T14" fmla="*/ 14 w 48"/>
                  <a:gd name="T15" fmla="*/ 67 h 278"/>
                  <a:gd name="T16" fmla="*/ 16 w 48"/>
                  <a:gd name="T17" fmla="*/ 77 h 278"/>
                  <a:gd name="T18" fmla="*/ 16 w 48"/>
                  <a:gd name="T19" fmla="*/ 89 h 278"/>
                  <a:gd name="T20" fmla="*/ 18 w 48"/>
                  <a:gd name="T21" fmla="*/ 100 h 278"/>
                  <a:gd name="T22" fmla="*/ 19 w 48"/>
                  <a:gd name="T23" fmla="*/ 110 h 278"/>
                  <a:gd name="T24" fmla="*/ 21 w 48"/>
                  <a:gd name="T25" fmla="*/ 119 h 278"/>
                  <a:gd name="T26" fmla="*/ 22 w 48"/>
                  <a:gd name="T27" fmla="*/ 127 h 278"/>
                  <a:gd name="T28" fmla="*/ 23 w 48"/>
                  <a:gd name="T29" fmla="*/ 133 h 278"/>
                  <a:gd name="T30" fmla="*/ 19 w 48"/>
                  <a:gd name="T31" fmla="*/ 138 h 278"/>
                  <a:gd name="T32" fmla="*/ 17 w 48"/>
                  <a:gd name="T33" fmla="*/ 130 h 278"/>
                  <a:gd name="T34" fmla="*/ 16 w 48"/>
                  <a:gd name="T35" fmla="*/ 122 h 278"/>
                  <a:gd name="T36" fmla="*/ 16 w 48"/>
                  <a:gd name="T37" fmla="*/ 112 h 278"/>
                  <a:gd name="T38" fmla="*/ 15 w 48"/>
                  <a:gd name="T39" fmla="*/ 105 h 278"/>
                  <a:gd name="T40" fmla="*/ 13 w 48"/>
                  <a:gd name="T41" fmla="*/ 95 h 278"/>
                  <a:gd name="T42" fmla="*/ 12 w 48"/>
                  <a:gd name="T43" fmla="*/ 87 h 278"/>
                  <a:gd name="T44" fmla="*/ 11 w 48"/>
                  <a:gd name="T45" fmla="*/ 77 h 278"/>
                  <a:gd name="T46" fmla="*/ 10 w 48"/>
                  <a:gd name="T47" fmla="*/ 69 h 278"/>
                  <a:gd name="T48" fmla="*/ 8 w 48"/>
                  <a:gd name="T49" fmla="*/ 61 h 278"/>
                  <a:gd name="T50" fmla="*/ 7 w 48"/>
                  <a:gd name="T51" fmla="*/ 51 h 278"/>
                  <a:gd name="T52" fmla="*/ 5 w 48"/>
                  <a:gd name="T53" fmla="*/ 42 h 278"/>
                  <a:gd name="T54" fmla="*/ 4 w 48"/>
                  <a:gd name="T55" fmla="*/ 33 h 278"/>
                  <a:gd name="T56" fmla="*/ 3 w 48"/>
                  <a:gd name="T57" fmla="*/ 24 h 278"/>
                  <a:gd name="T58" fmla="*/ 2 w 48"/>
                  <a:gd name="T59" fmla="*/ 16 h 278"/>
                  <a:gd name="T60" fmla="*/ 1 w 48"/>
                  <a:gd name="T61" fmla="*/ 7 h 278"/>
                  <a:gd name="T62" fmla="*/ 0 w 48"/>
                  <a:gd name="T63" fmla="*/ 0 h 278"/>
                  <a:gd name="T64" fmla="*/ 5 w 48"/>
                  <a:gd name="T65" fmla="*/ 0 h 2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8" h="278">
                    <a:moveTo>
                      <a:pt x="10" y="0"/>
                    </a:moveTo>
                    <a:lnTo>
                      <a:pt x="10" y="4"/>
                    </a:lnTo>
                    <a:lnTo>
                      <a:pt x="10" y="12"/>
                    </a:lnTo>
                    <a:lnTo>
                      <a:pt x="10" y="17"/>
                    </a:lnTo>
                    <a:lnTo>
                      <a:pt x="12" y="25"/>
                    </a:lnTo>
                    <a:lnTo>
                      <a:pt x="13" y="32"/>
                    </a:lnTo>
                    <a:lnTo>
                      <a:pt x="13" y="40"/>
                    </a:lnTo>
                    <a:lnTo>
                      <a:pt x="13" y="48"/>
                    </a:lnTo>
                    <a:lnTo>
                      <a:pt x="17" y="57"/>
                    </a:lnTo>
                    <a:lnTo>
                      <a:pt x="17" y="67"/>
                    </a:lnTo>
                    <a:lnTo>
                      <a:pt x="19" y="78"/>
                    </a:lnTo>
                    <a:lnTo>
                      <a:pt x="21" y="90"/>
                    </a:lnTo>
                    <a:lnTo>
                      <a:pt x="23" y="101"/>
                    </a:lnTo>
                    <a:lnTo>
                      <a:pt x="23" y="110"/>
                    </a:lnTo>
                    <a:lnTo>
                      <a:pt x="27" y="124"/>
                    </a:lnTo>
                    <a:lnTo>
                      <a:pt x="27" y="135"/>
                    </a:lnTo>
                    <a:lnTo>
                      <a:pt x="29" y="147"/>
                    </a:lnTo>
                    <a:lnTo>
                      <a:pt x="31" y="156"/>
                    </a:lnTo>
                    <a:lnTo>
                      <a:pt x="32" y="169"/>
                    </a:lnTo>
                    <a:lnTo>
                      <a:pt x="32" y="179"/>
                    </a:lnTo>
                    <a:lnTo>
                      <a:pt x="34" y="190"/>
                    </a:lnTo>
                    <a:lnTo>
                      <a:pt x="36" y="202"/>
                    </a:lnTo>
                    <a:lnTo>
                      <a:pt x="38" y="213"/>
                    </a:lnTo>
                    <a:lnTo>
                      <a:pt x="38" y="221"/>
                    </a:lnTo>
                    <a:lnTo>
                      <a:pt x="40" y="230"/>
                    </a:lnTo>
                    <a:lnTo>
                      <a:pt x="42" y="240"/>
                    </a:lnTo>
                    <a:lnTo>
                      <a:pt x="42" y="249"/>
                    </a:lnTo>
                    <a:lnTo>
                      <a:pt x="44" y="255"/>
                    </a:lnTo>
                    <a:lnTo>
                      <a:pt x="46" y="263"/>
                    </a:lnTo>
                    <a:lnTo>
                      <a:pt x="46" y="268"/>
                    </a:lnTo>
                    <a:lnTo>
                      <a:pt x="48" y="274"/>
                    </a:lnTo>
                    <a:lnTo>
                      <a:pt x="38" y="278"/>
                    </a:lnTo>
                    <a:lnTo>
                      <a:pt x="36" y="270"/>
                    </a:lnTo>
                    <a:lnTo>
                      <a:pt x="34" y="261"/>
                    </a:lnTo>
                    <a:lnTo>
                      <a:pt x="34" y="251"/>
                    </a:lnTo>
                    <a:lnTo>
                      <a:pt x="32" y="245"/>
                    </a:lnTo>
                    <a:lnTo>
                      <a:pt x="31" y="236"/>
                    </a:lnTo>
                    <a:lnTo>
                      <a:pt x="31" y="226"/>
                    </a:lnTo>
                    <a:lnTo>
                      <a:pt x="29" y="219"/>
                    </a:lnTo>
                    <a:lnTo>
                      <a:pt x="29" y="211"/>
                    </a:lnTo>
                    <a:lnTo>
                      <a:pt x="27" y="202"/>
                    </a:lnTo>
                    <a:lnTo>
                      <a:pt x="25" y="192"/>
                    </a:lnTo>
                    <a:lnTo>
                      <a:pt x="23" y="183"/>
                    </a:lnTo>
                    <a:lnTo>
                      <a:pt x="23" y="175"/>
                    </a:lnTo>
                    <a:lnTo>
                      <a:pt x="21" y="166"/>
                    </a:lnTo>
                    <a:lnTo>
                      <a:pt x="21" y="156"/>
                    </a:lnTo>
                    <a:lnTo>
                      <a:pt x="19" y="147"/>
                    </a:lnTo>
                    <a:lnTo>
                      <a:pt x="19" y="139"/>
                    </a:lnTo>
                    <a:lnTo>
                      <a:pt x="17" y="129"/>
                    </a:lnTo>
                    <a:lnTo>
                      <a:pt x="15" y="122"/>
                    </a:lnTo>
                    <a:lnTo>
                      <a:pt x="13" y="110"/>
                    </a:lnTo>
                    <a:lnTo>
                      <a:pt x="13" y="103"/>
                    </a:lnTo>
                    <a:lnTo>
                      <a:pt x="10" y="93"/>
                    </a:lnTo>
                    <a:lnTo>
                      <a:pt x="10" y="84"/>
                    </a:lnTo>
                    <a:lnTo>
                      <a:pt x="8" y="74"/>
                    </a:lnTo>
                    <a:lnTo>
                      <a:pt x="8" y="67"/>
                    </a:lnTo>
                    <a:lnTo>
                      <a:pt x="6" y="57"/>
                    </a:lnTo>
                    <a:lnTo>
                      <a:pt x="6" y="48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2" y="23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4" name="Freeform 160"/>
              <p:cNvSpPr>
                <a:spLocks/>
              </p:cNvSpPr>
              <p:nvPr/>
            </p:nvSpPr>
            <p:spPr bwMode="auto">
              <a:xfrm>
                <a:off x="161" y="3913"/>
                <a:ext cx="19" cy="148"/>
              </a:xfrm>
              <a:custGeom>
                <a:avLst/>
                <a:gdLst>
                  <a:gd name="T0" fmla="*/ 5 w 38"/>
                  <a:gd name="T1" fmla="*/ 3 h 296"/>
                  <a:gd name="T2" fmla="*/ 5 w 38"/>
                  <a:gd name="T3" fmla="*/ 11 h 296"/>
                  <a:gd name="T4" fmla="*/ 7 w 38"/>
                  <a:gd name="T5" fmla="*/ 18 h 296"/>
                  <a:gd name="T6" fmla="*/ 7 w 38"/>
                  <a:gd name="T7" fmla="*/ 27 h 296"/>
                  <a:gd name="T8" fmla="*/ 9 w 38"/>
                  <a:gd name="T9" fmla="*/ 37 h 296"/>
                  <a:gd name="T10" fmla="*/ 9 w 38"/>
                  <a:gd name="T11" fmla="*/ 49 h 296"/>
                  <a:gd name="T12" fmla="*/ 11 w 38"/>
                  <a:gd name="T13" fmla="*/ 60 h 296"/>
                  <a:gd name="T14" fmla="*/ 12 w 38"/>
                  <a:gd name="T15" fmla="*/ 72 h 296"/>
                  <a:gd name="T16" fmla="*/ 13 w 38"/>
                  <a:gd name="T17" fmla="*/ 85 h 296"/>
                  <a:gd name="T18" fmla="*/ 14 w 38"/>
                  <a:gd name="T19" fmla="*/ 97 h 296"/>
                  <a:gd name="T20" fmla="*/ 14 w 38"/>
                  <a:gd name="T21" fmla="*/ 107 h 296"/>
                  <a:gd name="T22" fmla="*/ 16 w 38"/>
                  <a:gd name="T23" fmla="*/ 119 h 296"/>
                  <a:gd name="T24" fmla="*/ 16 w 38"/>
                  <a:gd name="T25" fmla="*/ 128 h 296"/>
                  <a:gd name="T26" fmla="*/ 17 w 38"/>
                  <a:gd name="T27" fmla="*/ 136 h 296"/>
                  <a:gd name="T28" fmla="*/ 18 w 38"/>
                  <a:gd name="T29" fmla="*/ 143 h 296"/>
                  <a:gd name="T30" fmla="*/ 14 w 38"/>
                  <a:gd name="T31" fmla="*/ 148 h 296"/>
                  <a:gd name="T32" fmla="*/ 14 w 38"/>
                  <a:gd name="T33" fmla="*/ 139 h 296"/>
                  <a:gd name="T34" fmla="*/ 13 w 38"/>
                  <a:gd name="T35" fmla="*/ 130 h 296"/>
                  <a:gd name="T36" fmla="*/ 12 w 38"/>
                  <a:gd name="T37" fmla="*/ 121 h 296"/>
                  <a:gd name="T38" fmla="*/ 11 w 38"/>
                  <a:gd name="T39" fmla="*/ 112 h 296"/>
                  <a:gd name="T40" fmla="*/ 10 w 38"/>
                  <a:gd name="T41" fmla="*/ 103 h 296"/>
                  <a:gd name="T42" fmla="*/ 9 w 38"/>
                  <a:gd name="T43" fmla="*/ 93 h 296"/>
                  <a:gd name="T44" fmla="*/ 8 w 38"/>
                  <a:gd name="T45" fmla="*/ 83 h 296"/>
                  <a:gd name="T46" fmla="*/ 7 w 38"/>
                  <a:gd name="T47" fmla="*/ 74 h 296"/>
                  <a:gd name="T48" fmla="*/ 6 w 38"/>
                  <a:gd name="T49" fmla="*/ 64 h 296"/>
                  <a:gd name="T50" fmla="*/ 5 w 38"/>
                  <a:gd name="T51" fmla="*/ 54 h 296"/>
                  <a:gd name="T52" fmla="*/ 4 w 38"/>
                  <a:gd name="T53" fmla="*/ 44 h 296"/>
                  <a:gd name="T54" fmla="*/ 4 w 38"/>
                  <a:gd name="T55" fmla="*/ 35 h 296"/>
                  <a:gd name="T56" fmla="*/ 2 w 38"/>
                  <a:gd name="T57" fmla="*/ 26 h 296"/>
                  <a:gd name="T58" fmla="*/ 2 w 38"/>
                  <a:gd name="T59" fmla="*/ 16 h 296"/>
                  <a:gd name="T60" fmla="*/ 0 w 38"/>
                  <a:gd name="T61" fmla="*/ 8 h 296"/>
                  <a:gd name="T62" fmla="*/ 0 w 38"/>
                  <a:gd name="T63" fmla="*/ 0 h 296"/>
                  <a:gd name="T64" fmla="*/ 5 w 38"/>
                  <a:gd name="T65" fmla="*/ 1 h 2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8" h="296">
                    <a:moveTo>
                      <a:pt x="9" y="2"/>
                    </a:moveTo>
                    <a:lnTo>
                      <a:pt x="9" y="5"/>
                    </a:lnTo>
                    <a:lnTo>
                      <a:pt x="9" y="15"/>
                    </a:lnTo>
                    <a:lnTo>
                      <a:pt x="9" y="21"/>
                    </a:lnTo>
                    <a:lnTo>
                      <a:pt x="11" y="28"/>
                    </a:lnTo>
                    <a:lnTo>
                      <a:pt x="13" y="36"/>
                    </a:lnTo>
                    <a:lnTo>
                      <a:pt x="13" y="45"/>
                    </a:lnTo>
                    <a:lnTo>
                      <a:pt x="13" y="53"/>
                    </a:lnTo>
                    <a:lnTo>
                      <a:pt x="15" y="64"/>
                    </a:lnTo>
                    <a:lnTo>
                      <a:pt x="17" y="74"/>
                    </a:lnTo>
                    <a:lnTo>
                      <a:pt x="17" y="85"/>
                    </a:lnTo>
                    <a:lnTo>
                      <a:pt x="17" y="97"/>
                    </a:lnTo>
                    <a:lnTo>
                      <a:pt x="19" y="108"/>
                    </a:lnTo>
                    <a:lnTo>
                      <a:pt x="21" y="119"/>
                    </a:lnTo>
                    <a:lnTo>
                      <a:pt x="23" y="135"/>
                    </a:lnTo>
                    <a:lnTo>
                      <a:pt x="23" y="144"/>
                    </a:lnTo>
                    <a:lnTo>
                      <a:pt x="25" y="157"/>
                    </a:lnTo>
                    <a:lnTo>
                      <a:pt x="25" y="169"/>
                    </a:lnTo>
                    <a:lnTo>
                      <a:pt x="27" y="182"/>
                    </a:lnTo>
                    <a:lnTo>
                      <a:pt x="27" y="194"/>
                    </a:lnTo>
                    <a:lnTo>
                      <a:pt x="28" y="205"/>
                    </a:lnTo>
                    <a:lnTo>
                      <a:pt x="28" y="214"/>
                    </a:lnTo>
                    <a:lnTo>
                      <a:pt x="32" y="228"/>
                    </a:lnTo>
                    <a:lnTo>
                      <a:pt x="32" y="237"/>
                    </a:lnTo>
                    <a:lnTo>
                      <a:pt x="32" y="247"/>
                    </a:lnTo>
                    <a:lnTo>
                      <a:pt x="32" y="256"/>
                    </a:lnTo>
                    <a:lnTo>
                      <a:pt x="34" y="264"/>
                    </a:lnTo>
                    <a:lnTo>
                      <a:pt x="34" y="272"/>
                    </a:lnTo>
                    <a:lnTo>
                      <a:pt x="34" y="279"/>
                    </a:lnTo>
                    <a:lnTo>
                      <a:pt x="36" y="285"/>
                    </a:lnTo>
                    <a:lnTo>
                      <a:pt x="38" y="292"/>
                    </a:lnTo>
                    <a:lnTo>
                      <a:pt x="28" y="296"/>
                    </a:lnTo>
                    <a:lnTo>
                      <a:pt x="28" y="285"/>
                    </a:lnTo>
                    <a:lnTo>
                      <a:pt x="27" y="277"/>
                    </a:lnTo>
                    <a:lnTo>
                      <a:pt x="25" y="268"/>
                    </a:lnTo>
                    <a:lnTo>
                      <a:pt x="25" y="260"/>
                    </a:lnTo>
                    <a:lnTo>
                      <a:pt x="25" y="251"/>
                    </a:lnTo>
                    <a:lnTo>
                      <a:pt x="23" y="241"/>
                    </a:lnTo>
                    <a:lnTo>
                      <a:pt x="21" y="232"/>
                    </a:lnTo>
                    <a:lnTo>
                      <a:pt x="21" y="224"/>
                    </a:lnTo>
                    <a:lnTo>
                      <a:pt x="21" y="214"/>
                    </a:lnTo>
                    <a:lnTo>
                      <a:pt x="19" y="205"/>
                    </a:lnTo>
                    <a:lnTo>
                      <a:pt x="17" y="194"/>
                    </a:lnTo>
                    <a:lnTo>
                      <a:pt x="17" y="186"/>
                    </a:lnTo>
                    <a:lnTo>
                      <a:pt x="17" y="176"/>
                    </a:lnTo>
                    <a:lnTo>
                      <a:pt x="15" y="165"/>
                    </a:lnTo>
                    <a:lnTo>
                      <a:pt x="13" y="156"/>
                    </a:lnTo>
                    <a:lnTo>
                      <a:pt x="13" y="148"/>
                    </a:lnTo>
                    <a:lnTo>
                      <a:pt x="13" y="137"/>
                    </a:lnTo>
                    <a:lnTo>
                      <a:pt x="11" y="127"/>
                    </a:lnTo>
                    <a:lnTo>
                      <a:pt x="9" y="116"/>
                    </a:lnTo>
                    <a:lnTo>
                      <a:pt x="9" y="108"/>
                    </a:lnTo>
                    <a:lnTo>
                      <a:pt x="9" y="99"/>
                    </a:lnTo>
                    <a:lnTo>
                      <a:pt x="8" y="87"/>
                    </a:lnTo>
                    <a:lnTo>
                      <a:pt x="8" y="78"/>
                    </a:lnTo>
                    <a:lnTo>
                      <a:pt x="8" y="70"/>
                    </a:lnTo>
                    <a:lnTo>
                      <a:pt x="6" y="60"/>
                    </a:lnTo>
                    <a:lnTo>
                      <a:pt x="4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2" y="24"/>
                    </a:lnTo>
                    <a:lnTo>
                      <a:pt x="0" y="1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Freeform 161"/>
              <p:cNvSpPr>
                <a:spLocks/>
              </p:cNvSpPr>
              <p:nvPr/>
            </p:nvSpPr>
            <p:spPr bwMode="auto">
              <a:xfrm>
                <a:off x="134" y="3899"/>
                <a:ext cx="10" cy="166"/>
              </a:xfrm>
              <a:custGeom>
                <a:avLst/>
                <a:gdLst>
                  <a:gd name="T0" fmla="*/ 4 w 21"/>
                  <a:gd name="T1" fmla="*/ 4 h 333"/>
                  <a:gd name="T2" fmla="*/ 4 w 21"/>
                  <a:gd name="T3" fmla="*/ 12 h 333"/>
                  <a:gd name="T4" fmla="*/ 4 w 21"/>
                  <a:gd name="T5" fmla="*/ 20 h 333"/>
                  <a:gd name="T6" fmla="*/ 4 w 21"/>
                  <a:gd name="T7" fmla="*/ 30 h 333"/>
                  <a:gd name="T8" fmla="*/ 4 w 21"/>
                  <a:gd name="T9" fmla="*/ 42 h 333"/>
                  <a:gd name="T10" fmla="*/ 5 w 21"/>
                  <a:gd name="T11" fmla="*/ 54 h 333"/>
                  <a:gd name="T12" fmla="*/ 6 w 21"/>
                  <a:gd name="T13" fmla="*/ 64 h 333"/>
                  <a:gd name="T14" fmla="*/ 6 w 21"/>
                  <a:gd name="T15" fmla="*/ 71 h 333"/>
                  <a:gd name="T16" fmla="*/ 7 w 21"/>
                  <a:gd name="T17" fmla="*/ 82 h 333"/>
                  <a:gd name="T18" fmla="*/ 7 w 21"/>
                  <a:gd name="T19" fmla="*/ 91 h 333"/>
                  <a:gd name="T20" fmla="*/ 7 w 21"/>
                  <a:gd name="T21" fmla="*/ 98 h 333"/>
                  <a:gd name="T22" fmla="*/ 8 w 21"/>
                  <a:gd name="T23" fmla="*/ 107 h 333"/>
                  <a:gd name="T24" fmla="*/ 8 w 21"/>
                  <a:gd name="T25" fmla="*/ 121 h 333"/>
                  <a:gd name="T26" fmla="*/ 9 w 21"/>
                  <a:gd name="T27" fmla="*/ 133 h 333"/>
                  <a:gd name="T28" fmla="*/ 9 w 21"/>
                  <a:gd name="T29" fmla="*/ 143 h 333"/>
                  <a:gd name="T30" fmla="*/ 9 w 21"/>
                  <a:gd name="T31" fmla="*/ 152 h 333"/>
                  <a:gd name="T32" fmla="*/ 9 w 21"/>
                  <a:gd name="T33" fmla="*/ 160 h 333"/>
                  <a:gd name="T34" fmla="*/ 6 w 21"/>
                  <a:gd name="T35" fmla="*/ 166 h 333"/>
                  <a:gd name="T36" fmla="*/ 5 w 21"/>
                  <a:gd name="T37" fmla="*/ 156 h 333"/>
                  <a:gd name="T38" fmla="*/ 4 w 21"/>
                  <a:gd name="T39" fmla="*/ 146 h 333"/>
                  <a:gd name="T40" fmla="*/ 4 w 21"/>
                  <a:gd name="T41" fmla="*/ 136 h 333"/>
                  <a:gd name="T42" fmla="*/ 4 w 21"/>
                  <a:gd name="T43" fmla="*/ 125 h 333"/>
                  <a:gd name="T44" fmla="*/ 3 w 21"/>
                  <a:gd name="T45" fmla="*/ 115 h 333"/>
                  <a:gd name="T46" fmla="*/ 2 w 21"/>
                  <a:gd name="T47" fmla="*/ 104 h 333"/>
                  <a:gd name="T48" fmla="*/ 2 w 21"/>
                  <a:gd name="T49" fmla="*/ 93 h 333"/>
                  <a:gd name="T50" fmla="*/ 2 w 21"/>
                  <a:gd name="T51" fmla="*/ 83 h 333"/>
                  <a:gd name="T52" fmla="*/ 2 w 21"/>
                  <a:gd name="T53" fmla="*/ 72 h 333"/>
                  <a:gd name="T54" fmla="*/ 1 w 21"/>
                  <a:gd name="T55" fmla="*/ 61 h 333"/>
                  <a:gd name="T56" fmla="*/ 1 w 21"/>
                  <a:gd name="T57" fmla="*/ 50 h 333"/>
                  <a:gd name="T58" fmla="*/ 1 w 21"/>
                  <a:gd name="T59" fmla="*/ 40 h 333"/>
                  <a:gd name="T60" fmla="*/ 0 w 21"/>
                  <a:gd name="T61" fmla="*/ 28 h 333"/>
                  <a:gd name="T62" fmla="*/ 0 w 21"/>
                  <a:gd name="T63" fmla="*/ 19 h 333"/>
                  <a:gd name="T64" fmla="*/ 0 w 21"/>
                  <a:gd name="T65" fmla="*/ 9 h 333"/>
                  <a:gd name="T66" fmla="*/ 0 w 21"/>
                  <a:gd name="T67" fmla="*/ 0 h 333"/>
                  <a:gd name="T68" fmla="*/ 4 w 21"/>
                  <a:gd name="T69" fmla="*/ 2 h 33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" h="333">
                    <a:moveTo>
                      <a:pt x="9" y="4"/>
                    </a:moveTo>
                    <a:lnTo>
                      <a:pt x="9" y="8"/>
                    </a:lnTo>
                    <a:lnTo>
                      <a:pt x="9" y="19"/>
                    </a:lnTo>
                    <a:lnTo>
                      <a:pt x="9" y="25"/>
                    </a:lnTo>
                    <a:lnTo>
                      <a:pt x="9" y="32"/>
                    </a:lnTo>
                    <a:lnTo>
                      <a:pt x="9" y="40"/>
                    </a:lnTo>
                    <a:lnTo>
                      <a:pt x="9" y="51"/>
                    </a:lnTo>
                    <a:lnTo>
                      <a:pt x="9" y="61"/>
                    </a:lnTo>
                    <a:lnTo>
                      <a:pt x="9" y="72"/>
                    </a:lnTo>
                    <a:lnTo>
                      <a:pt x="9" y="84"/>
                    </a:lnTo>
                    <a:lnTo>
                      <a:pt x="11" y="97"/>
                    </a:lnTo>
                    <a:lnTo>
                      <a:pt x="11" y="108"/>
                    </a:lnTo>
                    <a:lnTo>
                      <a:pt x="13" y="122"/>
                    </a:lnTo>
                    <a:lnTo>
                      <a:pt x="13" y="128"/>
                    </a:lnTo>
                    <a:lnTo>
                      <a:pt x="13" y="135"/>
                    </a:lnTo>
                    <a:lnTo>
                      <a:pt x="13" y="143"/>
                    </a:lnTo>
                    <a:lnTo>
                      <a:pt x="15" y="150"/>
                    </a:lnTo>
                    <a:lnTo>
                      <a:pt x="15" y="164"/>
                    </a:lnTo>
                    <a:lnTo>
                      <a:pt x="15" y="177"/>
                    </a:lnTo>
                    <a:lnTo>
                      <a:pt x="15" y="183"/>
                    </a:lnTo>
                    <a:lnTo>
                      <a:pt x="15" y="190"/>
                    </a:lnTo>
                    <a:lnTo>
                      <a:pt x="15" y="196"/>
                    </a:lnTo>
                    <a:lnTo>
                      <a:pt x="17" y="204"/>
                    </a:lnTo>
                    <a:lnTo>
                      <a:pt x="17" y="215"/>
                    </a:lnTo>
                    <a:lnTo>
                      <a:pt x="17" y="230"/>
                    </a:lnTo>
                    <a:lnTo>
                      <a:pt x="17" y="242"/>
                    </a:lnTo>
                    <a:lnTo>
                      <a:pt x="19" y="255"/>
                    </a:lnTo>
                    <a:lnTo>
                      <a:pt x="19" y="266"/>
                    </a:lnTo>
                    <a:lnTo>
                      <a:pt x="19" y="278"/>
                    </a:lnTo>
                    <a:lnTo>
                      <a:pt x="19" y="287"/>
                    </a:lnTo>
                    <a:lnTo>
                      <a:pt x="19" y="297"/>
                    </a:lnTo>
                    <a:lnTo>
                      <a:pt x="19" y="304"/>
                    </a:lnTo>
                    <a:lnTo>
                      <a:pt x="19" y="314"/>
                    </a:lnTo>
                    <a:lnTo>
                      <a:pt x="19" y="320"/>
                    </a:lnTo>
                    <a:lnTo>
                      <a:pt x="21" y="327"/>
                    </a:lnTo>
                    <a:lnTo>
                      <a:pt x="13" y="333"/>
                    </a:lnTo>
                    <a:lnTo>
                      <a:pt x="11" y="321"/>
                    </a:lnTo>
                    <a:lnTo>
                      <a:pt x="11" y="312"/>
                    </a:lnTo>
                    <a:lnTo>
                      <a:pt x="9" y="302"/>
                    </a:lnTo>
                    <a:lnTo>
                      <a:pt x="9" y="293"/>
                    </a:lnTo>
                    <a:lnTo>
                      <a:pt x="9" y="281"/>
                    </a:lnTo>
                    <a:lnTo>
                      <a:pt x="9" y="272"/>
                    </a:lnTo>
                    <a:lnTo>
                      <a:pt x="9" y="261"/>
                    </a:lnTo>
                    <a:lnTo>
                      <a:pt x="9" y="251"/>
                    </a:lnTo>
                    <a:lnTo>
                      <a:pt x="7" y="240"/>
                    </a:lnTo>
                    <a:lnTo>
                      <a:pt x="7" y="230"/>
                    </a:lnTo>
                    <a:lnTo>
                      <a:pt x="5" y="219"/>
                    </a:lnTo>
                    <a:lnTo>
                      <a:pt x="5" y="209"/>
                    </a:lnTo>
                    <a:lnTo>
                      <a:pt x="5" y="198"/>
                    </a:lnTo>
                    <a:lnTo>
                      <a:pt x="5" y="186"/>
                    </a:lnTo>
                    <a:lnTo>
                      <a:pt x="5" y="177"/>
                    </a:lnTo>
                    <a:lnTo>
                      <a:pt x="5" y="166"/>
                    </a:lnTo>
                    <a:lnTo>
                      <a:pt x="4" y="156"/>
                    </a:lnTo>
                    <a:lnTo>
                      <a:pt x="4" y="145"/>
                    </a:lnTo>
                    <a:lnTo>
                      <a:pt x="2" y="133"/>
                    </a:lnTo>
                    <a:lnTo>
                      <a:pt x="2" y="122"/>
                    </a:lnTo>
                    <a:lnTo>
                      <a:pt x="2" y="110"/>
                    </a:lnTo>
                    <a:lnTo>
                      <a:pt x="2" y="101"/>
                    </a:lnTo>
                    <a:lnTo>
                      <a:pt x="2" y="89"/>
                    </a:lnTo>
                    <a:lnTo>
                      <a:pt x="2" y="80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Freeform 162"/>
              <p:cNvSpPr>
                <a:spLocks/>
              </p:cNvSpPr>
              <p:nvPr/>
            </p:nvSpPr>
            <p:spPr bwMode="auto">
              <a:xfrm>
                <a:off x="103" y="3880"/>
                <a:ext cx="7" cy="197"/>
              </a:xfrm>
              <a:custGeom>
                <a:avLst/>
                <a:gdLst>
                  <a:gd name="T0" fmla="*/ 6 w 13"/>
                  <a:gd name="T1" fmla="*/ 2 h 396"/>
                  <a:gd name="T2" fmla="*/ 6 w 13"/>
                  <a:gd name="T3" fmla="*/ 6 h 396"/>
                  <a:gd name="T4" fmla="*/ 6 w 13"/>
                  <a:gd name="T5" fmla="*/ 13 h 396"/>
                  <a:gd name="T6" fmla="*/ 6 w 13"/>
                  <a:gd name="T7" fmla="*/ 24 h 396"/>
                  <a:gd name="T8" fmla="*/ 6 w 13"/>
                  <a:gd name="T9" fmla="*/ 35 h 396"/>
                  <a:gd name="T10" fmla="*/ 6 w 13"/>
                  <a:gd name="T11" fmla="*/ 45 h 396"/>
                  <a:gd name="T12" fmla="*/ 6 w 13"/>
                  <a:gd name="T13" fmla="*/ 53 h 396"/>
                  <a:gd name="T14" fmla="*/ 6 w 13"/>
                  <a:gd name="T15" fmla="*/ 61 h 396"/>
                  <a:gd name="T16" fmla="*/ 6 w 13"/>
                  <a:gd name="T17" fmla="*/ 68 h 396"/>
                  <a:gd name="T18" fmla="*/ 6 w 13"/>
                  <a:gd name="T19" fmla="*/ 76 h 396"/>
                  <a:gd name="T20" fmla="*/ 6 w 13"/>
                  <a:gd name="T21" fmla="*/ 84 h 396"/>
                  <a:gd name="T22" fmla="*/ 6 w 13"/>
                  <a:gd name="T23" fmla="*/ 93 h 396"/>
                  <a:gd name="T24" fmla="*/ 6 w 13"/>
                  <a:gd name="T25" fmla="*/ 100 h 396"/>
                  <a:gd name="T26" fmla="*/ 6 w 13"/>
                  <a:gd name="T27" fmla="*/ 109 h 396"/>
                  <a:gd name="T28" fmla="*/ 6 w 13"/>
                  <a:gd name="T29" fmla="*/ 117 h 396"/>
                  <a:gd name="T30" fmla="*/ 6 w 13"/>
                  <a:gd name="T31" fmla="*/ 125 h 396"/>
                  <a:gd name="T32" fmla="*/ 6 w 13"/>
                  <a:gd name="T33" fmla="*/ 132 h 396"/>
                  <a:gd name="T34" fmla="*/ 6 w 13"/>
                  <a:gd name="T35" fmla="*/ 140 h 396"/>
                  <a:gd name="T36" fmla="*/ 6 w 13"/>
                  <a:gd name="T37" fmla="*/ 148 h 396"/>
                  <a:gd name="T38" fmla="*/ 6 w 13"/>
                  <a:gd name="T39" fmla="*/ 158 h 396"/>
                  <a:gd name="T40" fmla="*/ 6 w 13"/>
                  <a:gd name="T41" fmla="*/ 171 h 396"/>
                  <a:gd name="T42" fmla="*/ 6 w 13"/>
                  <a:gd name="T43" fmla="*/ 183 h 396"/>
                  <a:gd name="T44" fmla="*/ 6 w 13"/>
                  <a:gd name="T45" fmla="*/ 191 h 396"/>
                  <a:gd name="T46" fmla="*/ 0 w 13"/>
                  <a:gd name="T47" fmla="*/ 197 h 396"/>
                  <a:gd name="T48" fmla="*/ 0 w 13"/>
                  <a:gd name="T49" fmla="*/ 185 h 396"/>
                  <a:gd name="T50" fmla="*/ 0 w 13"/>
                  <a:gd name="T51" fmla="*/ 173 h 396"/>
                  <a:gd name="T52" fmla="*/ 0 w 13"/>
                  <a:gd name="T53" fmla="*/ 161 h 396"/>
                  <a:gd name="T54" fmla="*/ 0 w 13"/>
                  <a:gd name="T55" fmla="*/ 149 h 396"/>
                  <a:gd name="T56" fmla="*/ 0 w 13"/>
                  <a:gd name="T57" fmla="*/ 136 h 396"/>
                  <a:gd name="T58" fmla="*/ 0 w 13"/>
                  <a:gd name="T59" fmla="*/ 123 h 396"/>
                  <a:gd name="T60" fmla="*/ 0 w 13"/>
                  <a:gd name="T61" fmla="*/ 111 h 396"/>
                  <a:gd name="T62" fmla="*/ 0 w 13"/>
                  <a:gd name="T63" fmla="*/ 99 h 396"/>
                  <a:gd name="T64" fmla="*/ 0 w 13"/>
                  <a:gd name="T65" fmla="*/ 91 h 396"/>
                  <a:gd name="T66" fmla="*/ 0 w 13"/>
                  <a:gd name="T67" fmla="*/ 84 h 396"/>
                  <a:gd name="T68" fmla="*/ 0 w 13"/>
                  <a:gd name="T69" fmla="*/ 72 h 396"/>
                  <a:gd name="T70" fmla="*/ 0 w 13"/>
                  <a:gd name="T71" fmla="*/ 59 h 396"/>
                  <a:gd name="T72" fmla="*/ 0 w 13"/>
                  <a:gd name="T73" fmla="*/ 46 h 396"/>
                  <a:gd name="T74" fmla="*/ 0 w 13"/>
                  <a:gd name="T75" fmla="*/ 33 h 396"/>
                  <a:gd name="T76" fmla="*/ 1 w 13"/>
                  <a:gd name="T77" fmla="*/ 22 h 396"/>
                  <a:gd name="T78" fmla="*/ 1 w 13"/>
                  <a:gd name="T79" fmla="*/ 10 h 396"/>
                  <a:gd name="T80" fmla="*/ 2 w 13"/>
                  <a:gd name="T81" fmla="*/ 0 h 396"/>
                  <a:gd name="T82" fmla="*/ 7 w 13"/>
                  <a:gd name="T83" fmla="*/ 1 h 39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" h="396">
                    <a:moveTo>
                      <a:pt x="13" y="2"/>
                    </a:moveTo>
                    <a:lnTo>
                      <a:pt x="11" y="4"/>
                    </a:lnTo>
                    <a:lnTo>
                      <a:pt x="11" y="8"/>
                    </a:lnTo>
                    <a:lnTo>
                      <a:pt x="11" y="12"/>
                    </a:lnTo>
                    <a:lnTo>
                      <a:pt x="11" y="19"/>
                    </a:lnTo>
                    <a:lnTo>
                      <a:pt x="11" y="27"/>
                    </a:lnTo>
                    <a:lnTo>
                      <a:pt x="11" y="38"/>
                    </a:lnTo>
                    <a:lnTo>
                      <a:pt x="11" y="48"/>
                    </a:lnTo>
                    <a:lnTo>
                      <a:pt x="11" y="59"/>
                    </a:lnTo>
                    <a:lnTo>
                      <a:pt x="11" y="70"/>
                    </a:lnTo>
                    <a:lnTo>
                      <a:pt x="11" y="84"/>
                    </a:lnTo>
                    <a:lnTo>
                      <a:pt x="11" y="91"/>
                    </a:lnTo>
                    <a:lnTo>
                      <a:pt x="11" y="99"/>
                    </a:lnTo>
                    <a:lnTo>
                      <a:pt x="11" y="107"/>
                    </a:lnTo>
                    <a:lnTo>
                      <a:pt x="11" y="114"/>
                    </a:lnTo>
                    <a:lnTo>
                      <a:pt x="11" y="122"/>
                    </a:lnTo>
                    <a:lnTo>
                      <a:pt x="11" y="129"/>
                    </a:lnTo>
                    <a:lnTo>
                      <a:pt x="11" y="137"/>
                    </a:lnTo>
                    <a:lnTo>
                      <a:pt x="11" y="145"/>
                    </a:lnTo>
                    <a:lnTo>
                      <a:pt x="11" y="152"/>
                    </a:lnTo>
                    <a:lnTo>
                      <a:pt x="11" y="162"/>
                    </a:lnTo>
                    <a:lnTo>
                      <a:pt x="11" y="169"/>
                    </a:lnTo>
                    <a:lnTo>
                      <a:pt x="11" y="179"/>
                    </a:lnTo>
                    <a:lnTo>
                      <a:pt x="11" y="186"/>
                    </a:lnTo>
                    <a:lnTo>
                      <a:pt x="11" y="194"/>
                    </a:lnTo>
                    <a:lnTo>
                      <a:pt x="11" y="202"/>
                    </a:lnTo>
                    <a:lnTo>
                      <a:pt x="11" y="211"/>
                    </a:lnTo>
                    <a:lnTo>
                      <a:pt x="11" y="219"/>
                    </a:lnTo>
                    <a:lnTo>
                      <a:pt x="11" y="226"/>
                    </a:lnTo>
                    <a:lnTo>
                      <a:pt x="11" y="236"/>
                    </a:lnTo>
                    <a:lnTo>
                      <a:pt x="11" y="243"/>
                    </a:lnTo>
                    <a:lnTo>
                      <a:pt x="11" y="251"/>
                    </a:lnTo>
                    <a:lnTo>
                      <a:pt x="11" y="259"/>
                    </a:lnTo>
                    <a:lnTo>
                      <a:pt x="11" y="266"/>
                    </a:lnTo>
                    <a:lnTo>
                      <a:pt x="11" y="274"/>
                    </a:lnTo>
                    <a:lnTo>
                      <a:pt x="11" y="281"/>
                    </a:lnTo>
                    <a:lnTo>
                      <a:pt x="11" y="289"/>
                    </a:lnTo>
                    <a:lnTo>
                      <a:pt x="11" y="297"/>
                    </a:lnTo>
                    <a:lnTo>
                      <a:pt x="11" y="306"/>
                    </a:lnTo>
                    <a:lnTo>
                      <a:pt x="11" y="318"/>
                    </a:lnTo>
                    <a:lnTo>
                      <a:pt x="11" y="331"/>
                    </a:lnTo>
                    <a:lnTo>
                      <a:pt x="11" y="344"/>
                    </a:lnTo>
                    <a:lnTo>
                      <a:pt x="11" y="356"/>
                    </a:lnTo>
                    <a:lnTo>
                      <a:pt x="11" y="367"/>
                    </a:lnTo>
                    <a:lnTo>
                      <a:pt x="11" y="377"/>
                    </a:lnTo>
                    <a:lnTo>
                      <a:pt x="11" y="384"/>
                    </a:lnTo>
                    <a:lnTo>
                      <a:pt x="11" y="392"/>
                    </a:lnTo>
                    <a:lnTo>
                      <a:pt x="0" y="396"/>
                    </a:lnTo>
                    <a:lnTo>
                      <a:pt x="0" y="382"/>
                    </a:lnTo>
                    <a:lnTo>
                      <a:pt x="0" y="371"/>
                    </a:lnTo>
                    <a:lnTo>
                      <a:pt x="0" y="359"/>
                    </a:lnTo>
                    <a:lnTo>
                      <a:pt x="0" y="348"/>
                    </a:lnTo>
                    <a:lnTo>
                      <a:pt x="0" y="335"/>
                    </a:lnTo>
                    <a:lnTo>
                      <a:pt x="0" y="323"/>
                    </a:lnTo>
                    <a:lnTo>
                      <a:pt x="0" y="310"/>
                    </a:lnTo>
                    <a:lnTo>
                      <a:pt x="0" y="299"/>
                    </a:lnTo>
                    <a:lnTo>
                      <a:pt x="0" y="285"/>
                    </a:lnTo>
                    <a:lnTo>
                      <a:pt x="0" y="274"/>
                    </a:lnTo>
                    <a:lnTo>
                      <a:pt x="0" y="261"/>
                    </a:lnTo>
                    <a:lnTo>
                      <a:pt x="0" y="247"/>
                    </a:lnTo>
                    <a:lnTo>
                      <a:pt x="0" y="234"/>
                    </a:lnTo>
                    <a:lnTo>
                      <a:pt x="0" y="223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0" y="190"/>
                    </a:lnTo>
                    <a:lnTo>
                      <a:pt x="0" y="183"/>
                    </a:lnTo>
                    <a:lnTo>
                      <a:pt x="0" y="177"/>
                    </a:lnTo>
                    <a:lnTo>
                      <a:pt x="0" y="169"/>
                    </a:lnTo>
                    <a:lnTo>
                      <a:pt x="0" y="156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0" y="118"/>
                    </a:lnTo>
                    <a:lnTo>
                      <a:pt x="0" y="105"/>
                    </a:lnTo>
                    <a:lnTo>
                      <a:pt x="0" y="93"/>
                    </a:lnTo>
                    <a:lnTo>
                      <a:pt x="0" y="80"/>
                    </a:lnTo>
                    <a:lnTo>
                      <a:pt x="0" y="67"/>
                    </a:lnTo>
                    <a:lnTo>
                      <a:pt x="0" y="55"/>
                    </a:lnTo>
                    <a:lnTo>
                      <a:pt x="2" y="44"/>
                    </a:lnTo>
                    <a:lnTo>
                      <a:pt x="2" y="32"/>
                    </a:lnTo>
                    <a:lnTo>
                      <a:pt x="2" y="21"/>
                    </a:lnTo>
                    <a:lnTo>
                      <a:pt x="2" y="1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7" name="Freeform 163"/>
              <p:cNvSpPr>
                <a:spLocks/>
              </p:cNvSpPr>
              <p:nvPr/>
            </p:nvSpPr>
            <p:spPr bwMode="auto">
              <a:xfrm>
                <a:off x="209" y="3921"/>
                <a:ext cx="35" cy="125"/>
              </a:xfrm>
              <a:custGeom>
                <a:avLst/>
                <a:gdLst>
                  <a:gd name="T0" fmla="*/ 6 w 70"/>
                  <a:gd name="T1" fmla="*/ 2 h 249"/>
                  <a:gd name="T2" fmla="*/ 6 w 70"/>
                  <a:gd name="T3" fmla="*/ 8 h 249"/>
                  <a:gd name="T4" fmla="*/ 8 w 70"/>
                  <a:gd name="T5" fmla="*/ 14 h 249"/>
                  <a:gd name="T6" fmla="*/ 10 w 70"/>
                  <a:gd name="T7" fmla="*/ 22 h 249"/>
                  <a:gd name="T8" fmla="*/ 13 w 70"/>
                  <a:gd name="T9" fmla="*/ 31 h 249"/>
                  <a:gd name="T10" fmla="*/ 14 w 70"/>
                  <a:gd name="T11" fmla="*/ 40 h 249"/>
                  <a:gd name="T12" fmla="*/ 17 w 70"/>
                  <a:gd name="T13" fmla="*/ 50 h 249"/>
                  <a:gd name="T14" fmla="*/ 19 w 70"/>
                  <a:gd name="T15" fmla="*/ 60 h 249"/>
                  <a:gd name="T16" fmla="*/ 22 w 70"/>
                  <a:gd name="T17" fmla="*/ 70 h 249"/>
                  <a:gd name="T18" fmla="*/ 25 w 70"/>
                  <a:gd name="T19" fmla="*/ 80 h 249"/>
                  <a:gd name="T20" fmla="*/ 27 w 70"/>
                  <a:gd name="T21" fmla="*/ 89 h 249"/>
                  <a:gd name="T22" fmla="*/ 30 w 70"/>
                  <a:gd name="T23" fmla="*/ 98 h 249"/>
                  <a:gd name="T24" fmla="*/ 31 w 70"/>
                  <a:gd name="T25" fmla="*/ 106 h 249"/>
                  <a:gd name="T26" fmla="*/ 33 w 70"/>
                  <a:gd name="T27" fmla="*/ 113 h 249"/>
                  <a:gd name="T28" fmla="*/ 33 w 70"/>
                  <a:gd name="T29" fmla="*/ 119 h 249"/>
                  <a:gd name="T30" fmla="*/ 32 w 70"/>
                  <a:gd name="T31" fmla="*/ 125 h 249"/>
                  <a:gd name="T32" fmla="*/ 30 w 70"/>
                  <a:gd name="T33" fmla="*/ 117 h 249"/>
                  <a:gd name="T34" fmla="*/ 28 w 70"/>
                  <a:gd name="T35" fmla="*/ 109 h 249"/>
                  <a:gd name="T36" fmla="*/ 26 w 70"/>
                  <a:gd name="T37" fmla="*/ 102 h 249"/>
                  <a:gd name="T38" fmla="*/ 24 w 70"/>
                  <a:gd name="T39" fmla="*/ 94 h 249"/>
                  <a:gd name="T40" fmla="*/ 21 w 70"/>
                  <a:gd name="T41" fmla="*/ 87 h 249"/>
                  <a:gd name="T42" fmla="*/ 19 w 70"/>
                  <a:gd name="T43" fmla="*/ 78 h 249"/>
                  <a:gd name="T44" fmla="*/ 17 w 70"/>
                  <a:gd name="T45" fmla="*/ 70 h 249"/>
                  <a:gd name="T46" fmla="*/ 16 w 70"/>
                  <a:gd name="T47" fmla="*/ 63 h 249"/>
                  <a:gd name="T48" fmla="*/ 14 w 70"/>
                  <a:gd name="T49" fmla="*/ 54 h 249"/>
                  <a:gd name="T50" fmla="*/ 12 w 70"/>
                  <a:gd name="T51" fmla="*/ 47 h 249"/>
                  <a:gd name="T52" fmla="*/ 9 w 70"/>
                  <a:gd name="T53" fmla="*/ 38 h 249"/>
                  <a:gd name="T54" fmla="*/ 7 w 70"/>
                  <a:gd name="T55" fmla="*/ 31 h 249"/>
                  <a:gd name="T56" fmla="*/ 6 w 70"/>
                  <a:gd name="T57" fmla="*/ 23 h 249"/>
                  <a:gd name="T58" fmla="*/ 4 w 70"/>
                  <a:gd name="T59" fmla="*/ 15 h 249"/>
                  <a:gd name="T60" fmla="*/ 2 w 70"/>
                  <a:gd name="T61" fmla="*/ 8 h 249"/>
                  <a:gd name="T62" fmla="*/ 0 w 70"/>
                  <a:gd name="T63" fmla="*/ 1 h 249"/>
                  <a:gd name="T64" fmla="*/ 6 w 70"/>
                  <a:gd name="T65" fmla="*/ 0 h 2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0" h="249">
                    <a:moveTo>
                      <a:pt x="11" y="0"/>
                    </a:moveTo>
                    <a:lnTo>
                      <a:pt x="11" y="4"/>
                    </a:lnTo>
                    <a:lnTo>
                      <a:pt x="11" y="11"/>
                    </a:lnTo>
                    <a:lnTo>
                      <a:pt x="11" y="15"/>
                    </a:lnTo>
                    <a:lnTo>
                      <a:pt x="13" y="23"/>
                    </a:lnTo>
                    <a:lnTo>
                      <a:pt x="15" y="28"/>
                    </a:lnTo>
                    <a:lnTo>
                      <a:pt x="17" y="36"/>
                    </a:lnTo>
                    <a:lnTo>
                      <a:pt x="19" y="43"/>
                    </a:lnTo>
                    <a:lnTo>
                      <a:pt x="21" y="51"/>
                    </a:lnTo>
                    <a:lnTo>
                      <a:pt x="25" y="61"/>
                    </a:lnTo>
                    <a:lnTo>
                      <a:pt x="27" y="70"/>
                    </a:lnTo>
                    <a:lnTo>
                      <a:pt x="28" y="80"/>
                    </a:lnTo>
                    <a:lnTo>
                      <a:pt x="32" y="89"/>
                    </a:lnTo>
                    <a:lnTo>
                      <a:pt x="34" y="99"/>
                    </a:lnTo>
                    <a:lnTo>
                      <a:pt x="38" y="110"/>
                    </a:lnTo>
                    <a:lnTo>
                      <a:pt x="38" y="120"/>
                    </a:lnTo>
                    <a:lnTo>
                      <a:pt x="42" y="129"/>
                    </a:lnTo>
                    <a:lnTo>
                      <a:pt x="44" y="139"/>
                    </a:lnTo>
                    <a:lnTo>
                      <a:pt x="47" y="150"/>
                    </a:lnTo>
                    <a:lnTo>
                      <a:pt x="49" y="159"/>
                    </a:lnTo>
                    <a:lnTo>
                      <a:pt x="51" y="169"/>
                    </a:lnTo>
                    <a:lnTo>
                      <a:pt x="53" y="178"/>
                    </a:lnTo>
                    <a:lnTo>
                      <a:pt x="57" y="188"/>
                    </a:lnTo>
                    <a:lnTo>
                      <a:pt x="59" y="196"/>
                    </a:lnTo>
                    <a:lnTo>
                      <a:pt x="59" y="205"/>
                    </a:lnTo>
                    <a:lnTo>
                      <a:pt x="61" y="211"/>
                    </a:lnTo>
                    <a:lnTo>
                      <a:pt x="63" y="218"/>
                    </a:lnTo>
                    <a:lnTo>
                      <a:pt x="65" y="226"/>
                    </a:lnTo>
                    <a:lnTo>
                      <a:pt x="66" y="232"/>
                    </a:lnTo>
                    <a:lnTo>
                      <a:pt x="66" y="237"/>
                    </a:lnTo>
                    <a:lnTo>
                      <a:pt x="70" y="243"/>
                    </a:lnTo>
                    <a:lnTo>
                      <a:pt x="63" y="249"/>
                    </a:lnTo>
                    <a:lnTo>
                      <a:pt x="59" y="241"/>
                    </a:lnTo>
                    <a:lnTo>
                      <a:pt x="59" y="234"/>
                    </a:lnTo>
                    <a:lnTo>
                      <a:pt x="55" y="226"/>
                    </a:lnTo>
                    <a:lnTo>
                      <a:pt x="55" y="218"/>
                    </a:lnTo>
                    <a:lnTo>
                      <a:pt x="53" y="211"/>
                    </a:lnTo>
                    <a:lnTo>
                      <a:pt x="51" y="203"/>
                    </a:lnTo>
                    <a:lnTo>
                      <a:pt x="49" y="196"/>
                    </a:lnTo>
                    <a:lnTo>
                      <a:pt x="47" y="188"/>
                    </a:lnTo>
                    <a:lnTo>
                      <a:pt x="46" y="180"/>
                    </a:lnTo>
                    <a:lnTo>
                      <a:pt x="42" y="173"/>
                    </a:lnTo>
                    <a:lnTo>
                      <a:pt x="40" y="163"/>
                    </a:lnTo>
                    <a:lnTo>
                      <a:pt x="38" y="156"/>
                    </a:lnTo>
                    <a:lnTo>
                      <a:pt x="36" y="148"/>
                    </a:lnTo>
                    <a:lnTo>
                      <a:pt x="34" y="140"/>
                    </a:lnTo>
                    <a:lnTo>
                      <a:pt x="32" y="133"/>
                    </a:lnTo>
                    <a:lnTo>
                      <a:pt x="32" y="125"/>
                    </a:lnTo>
                    <a:lnTo>
                      <a:pt x="28" y="118"/>
                    </a:lnTo>
                    <a:lnTo>
                      <a:pt x="27" y="108"/>
                    </a:lnTo>
                    <a:lnTo>
                      <a:pt x="25" y="99"/>
                    </a:lnTo>
                    <a:lnTo>
                      <a:pt x="23" y="93"/>
                    </a:lnTo>
                    <a:lnTo>
                      <a:pt x="19" y="83"/>
                    </a:lnTo>
                    <a:lnTo>
                      <a:pt x="17" y="76"/>
                    </a:lnTo>
                    <a:lnTo>
                      <a:pt x="15" y="68"/>
                    </a:lnTo>
                    <a:lnTo>
                      <a:pt x="13" y="61"/>
                    </a:lnTo>
                    <a:lnTo>
                      <a:pt x="11" y="53"/>
                    </a:lnTo>
                    <a:lnTo>
                      <a:pt x="11" y="45"/>
                    </a:lnTo>
                    <a:lnTo>
                      <a:pt x="8" y="38"/>
                    </a:lnTo>
                    <a:lnTo>
                      <a:pt x="8" y="30"/>
                    </a:lnTo>
                    <a:lnTo>
                      <a:pt x="4" y="23"/>
                    </a:lnTo>
                    <a:lnTo>
                      <a:pt x="4" y="15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9973" name="Group 165"/>
          <p:cNvGrpSpPr>
            <a:grpSpLocks/>
          </p:cNvGrpSpPr>
          <p:nvPr/>
        </p:nvGrpSpPr>
        <p:grpSpPr bwMode="auto">
          <a:xfrm>
            <a:off x="142875" y="6416675"/>
            <a:ext cx="107950" cy="180975"/>
            <a:chOff x="612" y="3543"/>
            <a:chExt cx="181" cy="205"/>
          </a:xfrm>
        </p:grpSpPr>
        <p:sp>
          <p:nvSpPr>
            <p:cNvPr id="10252" name="Oval 166"/>
            <p:cNvSpPr>
              <a:spLocks noChangeArrowheads="1"/>
            </p:cNvSpPr>
            <p:nvPr/>
          </p:nvSpPr>
          <p:spPr bwMode="auto">
            <a:xfrm>
              <a:off x="612" y="3543"/>
              <a:ext cx="181" cy="2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0253" name="Line 167"/>
            <p:cNvSpPr>
              <a:spLocks noChangeShapeType="1"/>
            </p:cNvSpPr>
            <p:nvPr/>
          </p:nvSpPr>
          <p:spPr bwMode="auto">
            <a:xfrm>
              <a:off x="635" y="3566"/>
              <a:ext cx="113" cy="1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0254" name="Line 168"/>
            <p:cNvSpPr>
              <a:spLocks noChangeShapeType="1"/>
            </p:cNvSpPr>
            <p:nvPr/>
          </p:nvSpPr>
          <p:spPr bwMode="auto">
            <a:xfrm flipH="1">
              <a:off x="635" y="3566"/>
              <a:ext cx="113" cy="15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9977" name="Group 169"/>
          <p:cNvGrpSpPr>
            <a:grpSpLocks/>
          </p:cNvGrpSpPr>
          <p:nvPr/>
        </p:nvGrpSpPr>
        <p:grpSpPr bwMode="auto">
          <a:xfrm>
            <a:off x="1368425" y="4149725"/>
            <a:ext cx="107950" cy="180975"/>
            <a:chOff x="612" y="3543"/>
            <a:chExt cx="181" cy="205"/>
          </a:xfrm>
        </p:grpSpPr>
        <p:sp>
          <p:nvSpPr>
            <p:cNvPr id="10249" name="Oval 170"/>
            <p:cNvSpPr>
              <a:spLocks noChangeArrowheads="1"/>
            </p:cNvSpPr>
            <p:nvPr/>
          </p:nvSpPr>
          <p:spPr bwMode="auto">
            <a:xfrm>
              <a:off x="612" y="3543"/>
              <a:ext cx="181" cy="2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0250" name="Line 171"/>
            <p:cNvSpPr>
              <a:spLocks noChangeShapeType="1"/>
            </p:cNvSpPr>
            <p:nvPr/>
          </p:nvSpPr>
          <p:spPr bwMode="auto">
            <a:xfrm>
              <a:off x="635" y="3566"/>
              <a:ext cx="113" cy="1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0251" name="Line 172"/>
            <p:cNvSpPr>
              <a:spLocks noChangeShapeType="1"/>
            </p:cNvSpPr>
            <p:nvPr/>
          </p:nvSpPr>
          <p:spPr bwMode="auto">
            <a:xfrm flipH="1">
              <a:off x="635" y="3566"/>
              <a:ext cx="113" cy="15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248" name="AutoShape 17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3465513"/>
            <a:ext cx="1871663" cy="14414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8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199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000" fill="hold"/>
                                        <p:tgtEl>
                                          <p:spTgt spid="1199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1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C -0.01337 -0.04537 -0.02674 -0.09051 -0.03125 -0.13194 C -0.03577 -0.17338 -0.02847 -0.21713 -0.02708 -0.24861 " pathEditMode="relative" ptsTypes="aaA">
                                      <p:cBhvr>
                                        <p:cTn id="12" dur="2000" fill="hold"/>
                                        <p:tgtEl>
                                          <p:spTgt spid="119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Task-Centered System Design: Summary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Formulaic method of designing systems based on user needs</a:t>
            </a:r>
          </a:p>
          <a:p>
            <a:endParaRPr lang="en-US" dirty="0"/>
          </a:p>
          <a:p>
            <a:r>
              <a:rPr lang="en-US" dirty="0" smtClean="0"/>
              <a:t>Provides a systematic mechanism evaluate interfaces without users (pedantic, tedious)</a:t>
            </a:r>
          </a:p>
          <a:p>
            <a:endParaRPr lang="en-US" dirty="0"/>
          </a:p>
          <a:p>
            <a:r>
              <a:rPr lang="en-US" dirty="0" smtClean="0"/>
              <a:t>Provides a method of identifying bugs, and to iteratively improve an interface </a:t>
            </a:r>
            <a:r>
              <a:rPr lang="en-US" dirty="0" smtClean="0">
                <a:sym typeface="Wingdings"/>
              </a:rPr>
              <a:t> may be good at getting the design </a:t>
            </a:r>
            <a:r>
              <a:rPr lang="en-US" u="sng" dirty="0" smtClean="0">
                <a:sym typeface="Wingdings"/>
              </a:rPr>
              <a:t>right</a:t>
            </a:r>
            <a:r>
              <a:rPr lang="en-US" dirty="0" smtClean="0">
                <a:sym typeface="Wingdings"/>
              </a:rPr>
              <a:t>, but maybe not the </a:t>
            </a:r>
            <a:r>
              <a:rPr lang="en-US" u="sng" dirty="0" smtClean="0">
                <a:sym typeface="Wingdings"/>
              </a:rPr>
              <a:t>right design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Simple to use, and effective in many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56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sz="1800" dirty="0" smtClean="0"/>
              <a:t>You should now be able to:</a:t>
            </a:r>
          </a:p>
          <a:p>
            <a:pPr marL="0" indent="0" eaLnBrk="1" hangingPunct="1"/>
            <a:r>
              <a:rPr lang="en-US" sz="1800" dirty="0" smtClean="0"/>
              <a:t>» conduct a walkthrough using task-centered design method</a:t>
            </a:r>
          </a:p>
          <a:p>
            <a:pPr marL="0" indent="0" eaLnBrk="1" hangingPunct="1"/>
            <a:r>
              <a:rPr lang="en-US" sz="1800" dirty="0" smtClean="0"/>
              <a:t>» describe what a task-centered design method is good for, and why you might use it</a:t>
            </a:r>
          </a:p>
          <a:p>
            <a:pPr marL="0" indent="0" eaLnBrk="1" hangingPunct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16157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Specifications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900392" y="685800"/>
            <a:ext cx="3243608" cy="5524500"/>
          </a:xfrm>
        </p:spPr>
        <p:txBody>
          <a:bodyPr lIns="92075" tIns="46038" rIns="92075" bIns="46038"/>
          <a:lstStyle/>
          <a:p>
            <a:pPr marL="176213" indent="-176213" eaLnBrk="1" hangingPunct="1">
              <a:lnSpc>
                <a:spcPct val="150000"/>
              </a:lnSpc>
            </a:pPr>
            <a:r>
              <a:rPr lang="en-US" sz="1800" b="1" dirty="0" smtClean="0">
                <a:latin typeface="Arial Narrow"/>
                <a:cs typeface="Arial Narrow"/>
              </a:rPr>
              <a:t>To cancel order</a:t>
            </a:r>
            <a:endParaRPr lang="en-US" sz="1800" dirty="0" smtClean="0">
              <a:latin typeface="Arial Narrow"/>
              <a:cs typeface="Arial Narrow"/>
            </a:endParaRP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Shoppers do not enter input for 30 seconds (as if they walk away)</a:t>
            </a: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The system will then clear all screens and return to the main screen </a:t>
            </a:r>
          </a:p>
          <a:p>
            <a:pPr marL="176213" indent="-176213" eaLnBrk="1" hangingPunct="1">
              <a:lnSpc>
                <a:spcPct val="160000"/>
              </a:lnSpc>
            </a:pPr>
            <a:r>
              <a:rPr lang="en-US" sz="1800" b="1" dirty="0" smtClean="0">
                <a:latin typeface="Arial Narrow"/>
                <a:cs typeface="Arial Narrow"/>
              </a:rPr>
              <a:t>Input checking</a:t>
            </a:r>
            <a:endParaRPr lang="en-US" sz="1800" dirty="0" smtClean="0">
              <a:latin typeface="Arial Narrow"/>
              <a:cs typeface="Arial Narrow"/>
            </a:endParaRP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all input fields checked when either button is pressed. </a:t>
            </a: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erroneous fields will blink for 3 seconds, and will then be cleared. </a:t>
            </a: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the shopper can then re-enter the correct values in those fields.</a:t>
            </a:r>
          </a:p>
        </p:txBody>
      </p:sp>
      <p:pic>
        <p:nvPicPr>
          <p:cNvPr id="6" name="Picture 5" descr="cheapsho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3" y="685800"/>
            <a:ext cx="5331118" cy="392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heapsho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1" y="4902877"/>
            <a:ext cx="5331347" cy="185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07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Task example: Fred Johnson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Fred Johnson, who is caring for his demanding toddler son, wants a good quality umbrella stroller (red is preferred, but blue is acceptable). </a:t>
            </a:r>
            <a:br>
              <a:rPr lang="en-US" sz="1800" dirty="0" smtClean="0"/>
            </a:b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He browses the catalog and chooses the JPG stroller </a:t>
            </a:r>
            <a:br>
              <a:rPr lang="en-US" sz="1800" dirty="0" smtClean="0"/>
            </a:br>
            <a:r>
              <a:rPr lang="en-US" sz="1800" dirty="0" smtClean="0"/>
              <a:t>(cost $98. item code 323 066 697). </a:t>
            </a:r>
            <a:br>
              <a:rPr lang="en-US" sz="1800" dirty="0" smtClean="0"/>
            </a:b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He pays for it in cash, and uses it immediately. </a:t>
            </a:r>
            <a:br>
              <a:rPr lang="en-US" sz="1800" dirty="0" smtClean="0"/>
            </a:b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Fred is a first-time customer to this store, has little computer experience, and says he types very slowly with one finger. He lives nearby on Dear Bottom Avenue NW.</a:t>
            </a:r>
          </a:p>
        </p:txBody>
      </p:sp>
      <p:pic>
        <p:nvPicPr>
          <p:cNvPr id="28676" name="Picture 5" descr="j01008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5229225"/>
            <a:ext cx="11461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6911975" y="5122863"/>
            <a:ext cx="223202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tabLst>
                <a:tab pos="1878013" algn="r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tabLst>
                <a:tab pos="1878013" algn="r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tabLst>
                <a:tab pos="1878013" algn="r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tabLst>
                <a:tab pos="1878013" algn="r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tabLst>
                <a:tab pos="1878013" algn="r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8013" algn="r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8013" algn="r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8013" algn="r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8013" algn="r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JPG Stroller. </a:t>
            </a:r>
            <a:r>
              <a:rPr lang="en-US" sz="1200">
                <a:latin typeface="Arial" charset="0"/>
              </a:rPr>
              <a:t>This well made but affordable Canadian stroller fits children between 1-3 years old. Its wheels roll well in light snow and mud.</a:t>
            </a:r>
          </a:p>
          <a:p>
            <a:pPr eaLnBrk="1" hangingPunct="1"/>
            <a:r>
              <a:rPr lang="en-US" sz="1200">
                <a:latin typeface="Arial" charset="0"/>
              </a:rPr>
              <a:t>	…</a:t>
            </a:r>
            <a:r>
              <a:rPr lang="en-US" sz="1200" b="1">
                <a:latin typeface="Arial" charset="0"/>
              </a:rPr>
              <a:t>$98.</a:t>
            </a:r>
          </a:p>
          <a:p>
            <a:pPr eaLnBrk="1" hangingPunct="1"/>
            <a:endParaRPr lang="en-US" sz="1200">
              <a:latin typeface="Arial" charset="0"/>
            </a:endParaRPr>
          </a:p>
          <a:p>
            <a:pPr eaLnBrk="1" hangingPunct="1"/>
            <a:r>
              <a:rPr lang="en-US" sz="1200">
                <a:latin typeface="Arial" charset="0"/>
              </a:rPr>
              <a:t>Red:  	</a:t>
            </a:r>
            <a:r>
              <a:rPr lang="en-US" sz="1200" b="1">
                <a:latin typeface="Arial" charset="0"/>
              </a:rPr>
              <a:t>323 066 697</a:t>
            </a:r>
            <a:endParaRPr lang="en-US" sz="1200">
              <a:latin typeface="Arial" charset="0"/>
            </a:endParaRPr>
          </a:p>
          <a:p>
            <a:pPr eaLnBrk="1" hangingPunct="1"/>
            <a:r>
              <a:rPr lang="en-US" sz="1200">
                <a:latin typeface="Arial" charset="0"/>
              </a:rPr>
              <a:t>Blue: 	</a:t>
            </a:r>
            <a:r>
              <a:rPr lang="en-US" sz="1200" b="1">
                <a:latin typeface="Arial" charset="0"/>
              </a:rPr>
              <a:t>323 066 698</a:t>
            </a:r>
            <a:r>
              <a:rPr lang="en-US" sz="120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82788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Phase 4: Walk-through Evaluation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182563" indent="-182563" eaLnBrk="1" hangingPunct="1"/>
            <a:r>
              <a:rPr lang="en-US" smtClean="0"/>
              <a:t>Good for debugging an interface</a:t>
            </a:r>
          </a:p>
          <a:p>
            <a:pPr marL="623888" lvl="1" indent="-261938" eaLnBrk="1" hangingPunct="1">
              <a:buFontTx/>
              <a:buNone/>
            </a:pPr>
            <a:endParaRPr lang="en-US" smtClean="0"/>
          </a:p>
          <a:p>
            <a:pPr marL="182563" indent="-182563" eaLnBrk="1" hangingPunct="1"/>
            <a:r>
              <a:rPr lang="en-US" b="1" smtClean="0"/>
              <a:t>Process</a:t>
            </a:r>
          </a:p>
          <a:p>
            <a:pPr marL="182563" indent="-182563" eaLnBrk="1" hangingPunct="1">
              <a:lnSpc>
                <a:spcPct val="120000"/>
              </a:lnSpc>
            </a:pPr>
            <a:r>
              <a:rPr lang="en-US" sz="2000" smtClean="0"/>
              <a:t>1 Select one of the task scenarios </a:t>
            </a:r>
          </a:p>
          <a:p>
            <a:pPr marL="182563" indent="-182563" eaLnBrk="1" hangingPunct="1">
              <a:lnSpc>
                <a:spcPct val="120000"/>
              </a:lnSpc>
            </a:pPr>
            <a:r>
              <a:rPr lang="en-US" sz="2000" smtClean="0"/>
              <a:t>2 For each user’s step/action in the task:</a:t>
            </a:r>
          </a:p>
          <a:p>
            <a:pPr marL="623888" lvl="1" indent="-261938" eaLnBrk="1" hangingPunct="1">
              <a:lnSpc>
                <a:spcPct val="120000"/>
              </a:lnSpc>
              <a:buFontTx/>
              <a:buAutoNum type="alphaLcParenR"/>
            </a:pPr>
            <a:r>
              <a:rPr lang="en-US" sz="1600" smtClean="0"/>
              <a:t>can you build a believable story that motivates the user’s actions?</a:t>
            </a:r>
          </a:p>
          <a:p>
            <a:pPr marL="623888" lvl="1" indent="-261938" eaLnBrk="1" hangingPunct="1">
              <a:lnSpc>
                <a:spcPct val="120000"/>
              </a:lnSpc>
              <a:buFontTx/>
              <a:buAutoNum type="alphaLcParenR"/>
            </a:pPr>
            <a:r>
              <a:rPr lang="en-US" sz="1600" smtClean="0"/>
              <a:t>can you rely on user’s expected knowledge and training about system?</a:t>
            </a:r>
          </a:p>
          <a:p>
            <a:pPr marL="623888" lvl="1" indent="-261938" eaLnBrk="1" hangingPunct="1">
              <a:lnSpc>
                <a:spcPct val="120000"/>
              </a:lnSpc>
              <a:buFontTx/>
              <a:buAutoNum type="alphaLcParenR"/>
            </a:pPr>
            <a:r>
              <a:rPr lang="en-US" sz="1600" smtClean="0"/>
              <a:t>if you cannot:</a:t>
            </a:r>
          </a:p>
          <a:p>
            <a:pPr marL="989013" lvl="2" indent="-185738" eaLnBrk="1" hangingPunct="1">
              <a:lnSpc>
                <a:spcPct val="90000"/>
              </a:lnSpc>
            </a:pPr>
            <a:r>
              <a:rPr lang="en-US" smtClean="0"/>
              <a:t>you’ve located a problem in the interface!</a:t>
            </a:r>
          </a:p>
          <a:p>
            <a:pPr marL="989013" lvl="2" indent="-185738" eaLnBrk="1" hangingPunct="1">
              <a:lnSpc>
                <a:spcPct val="90000"/>
              </a:lnSpc>
            </a:pPr>
            <a:r>
              <a:rPr lang="en-US" smtClean="0"/>
              <a:t>note the problem, including any comments</a:t>
            </a:r>
          </a:p>
          <a:p>
            <a:pPr marL="989013" lvl="2" indent="-185738" eaLnBrk="1" hangingPunct="1">
              <a:lnSpc>
                <a:spcPct val="90000"/>
              </a:lnSpc>
            </a:pPr>
            <a:r>
              <a:rPr lang="en-US" smtClean="0"/>
              <a:t>assume it has been repaired</a:t>
            </a:r>
          </a:p>
          <a:p>
            <a:pPr marL="623888" lvl="1" indent="-261938" eaLnBrk="1" hangingPunct="1">
              <a:lnSpc>
                <a:spcPct val="120000"/>
              </a:lnSpc>
              <a:buFontTx/>
              <a:buAutoNum type="alphaLcParenR"/>
            </a:pPr>
            <a:r>
              <a:rPr lang="en-US" sz="1600" smtClean="0"/>
              <a:t>go to the next step in the task</a:t>
            </a:r>
          </a:p>
        </p:txBody>
      </p:sp>
    </p:spTree>
    <p:extLst>
      <p:ext uri="{BB962C8B-B14F-4D97-AF65-F5344CB8AC3E}">
        <p14:creationId xmlns:p14="http://schemas.microsoft.com/office/powerpoint/2010/main" val="33672161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Walkthrough template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1524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Description of 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Step		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981200" y="1219200"/>
            <a:ext cx="2286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Does the user have the knowledge/training to do this?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343400" y="1219200"/>
            <a:ext cx="2286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Is it believable that they would do it?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Are they motivated?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781800" y="1219200"/>
            <a:ext cx="198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Comment /  solution</a:t>
            </a:r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1905000" y="1295400"/>
            <a:ext cx="0" cy="5105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6872" name="Line 9"/>
          <p:cNvSpPr>
            <a:spLocks noChangeShapeType="1"/>
          </p:cNvSpPr>
          <p:nvPr/>
        </p:nvSpPr>
        <p:spPr bwMode="auto">
          <a:xfrm>
            <a:off x="4343400" y="1295400"/>
            <a:ext cx="0" cy="5105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6873" name="Line 10"/>
          <p:cNvSpPr>
            <a:spLocks noChangeShapeType="1"/>
          </p:cNvSpPr>
          <p:nvPr/>
        </p:nvSpPr>
        <p:spPr bwMode="auto">
          <a:xfrm>
            <a:off x="6324600" y="1219200"/>
            <a:ext cx="0" cy="5105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6874" name="Text Box 12"/>
          <p:cNvSpPr txBox="1">
            <a:spLocks noChangeArrowheads="1"/>
          </p:cNvSpPr>
          <p:nvPr/>
        </p:nvSpPr>
        <p:spPr bwMode="auto">
          <a:xfrm>
            <a:off x="6629400" y="685800"/>
            <a:ext cx="2362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 i="1">
                <a:latin typeface="Arial" charset="0"/>
              </a:rPr>
              <a:t>Task number: ____	</a:t>
            </a:r>
            <a:r>
              <a:rPr lang="en-US" sz="1400">
                <a:latin typeface="Arial" charset="0"/>
              </a:rPr>
              <a:t>	</a:t>
            </a:r>
          </a:p>
        </p:txBody>
      </p:sp>
      <p:sp>
        <p:nvSpPr>
          <p:cNvPr id="36875" name="Line 13"/>
          <p:cNvSpPr>
            <a:spLocks noChangeShapeType="1"/>
          </p:cNvSpPr>
          <p:nvPr/>
        </p:nvSpPr>
        <p:spPr bwMode="auto">
          <a:xfrm>
            <a:off x="457200" y="1981200"/>
            <a:ext cx="83820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6876" name="Rectangle 16"/>
          <p:cNvSpPr>
            <a:spLocks noChangeArrowheads="1"/>
          </p:cNvSpPr>
          <p:nvPr/>
        </p:nvSpPr>
        <p:spPr bwMode="auto">
          <a:xfrm>
            <a:off x="107950" y="6453188"/>
            <a:ext cx="90360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92075" bIns="0" anchor="ctr">
            <a:spAutoFit/>
          </a:bodyPr>
          <a:lstStyle/>
          <a:p>
            <a:r>
              <a:rPr lang="en-US" sz="800">
                <a:solidFill>
                  <a:srgbClr val="808080"/>
                </a:solidFill>
                <a:latin typeface="Verdana" pitchFamily="34" charset="0"/>
              </a:rPr>
              <a:t>An example  walkthrough for this exercise is found in Greenberg, S. “Working through Task-Centered System Design. in Diaper, D. and Stanton, N. (Eds) The Handbook of Task Analysis for Human-Computer Interaction. Lawrence Erlbaum Associates.</a:t>
            </a:r>
          </a:p>
        </p:txBody>
      </p:sp>
    </p:spTree>
    <p:extLst>
      <p:ext uri="{BB962C8B-B14F-4D97-AF65-F5344CB8AC3E}">
        <p14:creationId xmlns:p14="http://schemas.microsoft.com/office/powerpoint/2010/main" val="229759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hidgets">
  <a:themeElements>
    <a:clrScheme name="">
      <a:dk1>
        <a:srgbClr val="000000"/>
      </a:dk1>
      <a:lt1>
        <a:srgbClr val="FFFFA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D4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hidge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phidge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idge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1395</Words>
  <Application>Microsoft Macintosh PowerPoint</Application>
  <PresentationFormat>On-screen Show (4:3)</PresentationFormat>
  <Paragraphs>210</Paragraphs>
  <Slides>54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phidgets</vt:lpstr>
      <vt:lpstr>Task-Centered System Design - Walkthrough</vt:lpstr>
      <vt:lpstr>Learning Objectives</vt:lpstr>
      <vt:lpstr>Recap: Task Centered System Design</vt:lpstr>
      <vt:lpstr>Cheap Shop</vt:lpstr>
      <vt:lpstr>Specifications</vt:lpstr>
      <vt:lpstr>Specifications</vt:lpstr>
      <vt:lpstr>Task example: Fred Johnson</vt:lpstr>
      <vt:lpstr>Phase 4: Walk-through Evaluation</vt:lpstr>
      <vt:lpstr>Walkthrough template</vt:lpstr>
      <vt:lpstr>Fred: entering shop, finding a computer (1)</vt:lpstr>
      <vt:lpstr>Fred: entering shop, finding a computer (1)</vt:lpstr>
      <vt:lpstr>Fred: entering shop, finding a computer (1)</vt:lpstr>
      <vt:lpstr>Fred: entering shop, finding a computer (1)</vt:lpstr>
      <vt:lpstr>Fred: entering shop, finding a computer (1)</vt:lpstr>
      <vt:lpstr>Specifications</vt:lpstr>
      <vt:lpstr>Fred: entering personal information (2)</vt:lpstr>
      <vt:lpstr>Fred: entering personal information (2)</vt:lpstr>
      <vt:lpstr>Fred: entering personal information (2)</vt:lpstr>
      <vt:lpstr>Fred: entering personal information (2)</vt:lpstr>
      <vt:lpstr>Specifications</vt:lpstr>
      <vt:lpstr>Fred: entering personal information (2)</vt:lpstr>
      <vt:lpstr>Fred: entering personal information (2)</vt:lpstr>
      <vt:lpstr>Fred: entering personal information (2)</vt:lpstr>
      <vt:lpstr>Fred: entering personal information (2)</vt:lpstr>
      <vt:lpstr>Specifications</vt:lpstr>
      <vt:lpstr>Fred: entering personal information (2)</vt:lpstr>
      <vt:lpstr>Fred: entering personal information (2)</vt:lpstr>
      <vt:lpstr>Fred: entering personal information (2)</vt:lpstr>
      <vt:lpstr>Fred: entering personal information (2)</vt:lpstr>
      <vt:lpstr>Specifications</vt:lpstr>
      <vt:lpstr>Fred: entering item information (3)</vt:lpstr>
      <vt:lpstr>Fred: entering item information (3)</vt:lpstr>
      <vt:lpstr>Fred: entering item information (3)</vt:lpstr>
      <vt:lpstr>Fred: entering item information (3)</vt:lpstr>
      <vt:lpstr>Fred: entering item information (3)</vt:lpstr>
      <vt:lpstr>Fred: Picking up and paying for the stroller (4)</vt:lpstr>
      <vt:lpstr>Thoughts…?</vt:lpstr>
      <vt:lpstr>Also consider exceptional cases…</vt:lpstr>
      <vt:lpstr>Fred: interruptions, errors and exceptions</vt:lpstr>
      <vt:lpstr>Fred: interruptions, errors and exceptions</vt:lpstr>
      <vt:lpstr>Fred: interruptions, errors and exceptions</vt:lpstr>
      <vt:lpstr>Fred: interruptions, errors and exceptions</vt:lpstr>
      <vt:lpstr>Fred: interruptions, errors and exceptions</vt:lpstr>
      <vt:lpstr>Fred: interruptions, errors and exceptions</vt:lpstr>
      <vt:lpstr>Fred: interruptions, errors and exceptions</vt:lpstr>
      <vt:lpstr>Regarding John… (walkthrough in a nutshell)</vt:lpstr>
      <vt:lpstr>Are there better ways to do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Task-Centered System Design: Summary</vt:lpstr>
      <vt:lpstr>Learning Objectives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Task-Centered System Design - Walkthrough</dc:title>
  <dc:creator>Tony Tang</dc:creator>
  <cp:lastModifiedBy>Tony Tang</cp:lastModifiedBy>
  <cp:revision>7</cp:revision>
  <dcterms:created xsi:type="dcterms:W3CDTF">2014-03-10T05:42:38Z</dcterms:created>
  <dcterms:modified xsi:type="dcterms:W3CDTF">2014-03-10T16:47:00Z</dcterms:modified>
</cp:coreProperties>
</file>