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Source Sans Pro Light" pitchFamily="34" charset="0"/>
      <p:regular r:id="rId17"/>
      <p:italic r:id="rId18"/>
    </p:embeddedFont>
    <p:embeddedFont>
      <p:font typeface="Source Sans Pro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09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6449-F2FB-49C7-BBC2-34A3375494DE}" type="datetimeFigureOut">
              <a:rPr lang="en-CA" smtClean="0"/>
              <a:t>2012-11-28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799E-59F7-465F-AE17-880F79FFC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85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6449-F2FB-49C7-BBC2-34A3375494DE}" type="datetimeFigureOut">
              <a:rPr lang="en-CA" smtClean="0"/>
              <a:t>2012-11-28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799E-59F7-465F-AE17-880F79FFC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217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6449-F2FB-49C7-BBC2-34A3375494DE}" type="datetimeFigureOut">
              <a:rPr lang="en-CA" smtClean="0"/>
              <a:t>2012-11-28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799E-59F7-465F-AE17-880F79FFC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327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6449-F2FB-49C7-BBC2-34A3375494DE}" type="datetimeFigureOut">
              <a:rPr lang="en-CA" smtClean="0"/>
              <a:t>2012-11-28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799E-59F7-465F-AE17-880F79FFC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66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6449-F2FB-49C7-BBC2-34A3375494DE}" type="datetimeFigureOut">
              <a:rPr lang="en-CA" smtClean="0"/>
              <a:t>2012-11-28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799E-59F7-465F-AE17-880F79FFC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42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6449-F2FB-49C7-BBC2-34A3375494DE}" type="datetimeFigureOut">
              <a:rPr lang="en-CA" smtClean="0"/>
              <a:t>2012-11-28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799E-59F7-465F-AE17-880F79FFC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251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6449-F2FB-49C7-BBC2-34A3375494DE}" type="datetimeFigureOut">
              <a:rPr lang="en-CA" smtClean="0"/>
              <a:t>2012-11-28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799E-59F7-465F-AE17-880F79FFC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92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6449-F2FB-49C7-BBC2-34A3375494DE}" type="datetimeFigureOut">
              <a:rPr lang="en-CA" smtClean="0"/>
              <a:t>2012-11-28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799E-59F7-465F-AE17-880F79FFC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634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6449-F2FB-49C7-BBC2-34A3375494DE}" type="datetimeFigureOut">
              <a:rPr lang="en-CA" smtClean="0"/>
              <a:t>2012-11-28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799E-59F7-465F-AE17-880F79FFC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599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6449-F2FB-49C7-BBC2-34A3375494DE}" type="datetimeFigureOut">
              <a:rPr lang="en-CA" smtClean="0"/>
              <a:t>2012-11-28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799E-59F7-465F-AE17-880F79FFC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829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6449-F2FB-49C7-BBC2-34A3375494DE}" type="datetimeFigureOut">
              <a:rPr lang="en-CA" smtClean="0"/>
              <a:t>2012-11-28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799E-59F7-465F-AE17-880F79FFC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07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C6449-F2FB-49C7-BBC2-34A3375494DE}" type="datetimeFigureOut">
              <a:rPr lang="en-CA" smtClean="0"/>
              <a:t>2012-11-28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8799E-59F7-465F-AE17-880F79FFC3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61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ource Sans Pro" pitchFamily="34" charset="0"/>
              </a:rPr>
              <a:t>Skills for Success</a:t>
            </a:r>
            <a:endParaRPr lang="en-CA" dirty="0">
              <a:latin typeface="Source Sans Pro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Source Sans Pro Light" pitchFamily="34" charset="0"/>
              </a:rPr>
              <a:t>CPSC 481</a:t>
            </a:r>
          </a:p>
          <a:p>
            <a:r>
              <a:rPr lang="en-US" dirty="0" smtClean="0">
                <a:latin typeface="Source Sans Pro Light" pitchFamily="34" charset="0"/>
              </a:rPr>
              <a:t>Michael Boyle, SMART Technologies</a:t>
            </a:r>
          </a:p>
          <a:p>
            <a:r>
              <a:rPr lang="en-US" dirty="0" smtClean="0">
                <a:latin typeface="Source Sans Pro Light" pitchFamily="34" charset="0"/>
              </a:rPr>
              <a:t>November 28, 2012</a:t>
            </a:r>
            <a:endParaRPr lang="en-CA" dirty="0">
              <a:latin typeface="Source Sans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65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2">
              <a:lumMod val="1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Source Sans Pro" pitchFamily="34" charset="0"/>
              </a:rPr>
              <a:t>Principles</a:t>
            </a:r>
            <a:endParaRPr lang="en-CA" dirty="0">
              <a:solidFill>
                <a:schemeClr val="bg2"/>
              </a:solidFill>
              <a:latin typeface="Source Sans Pro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94803" y="6488668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Source Sans Pro Light" pitchFamily="34" charset="0"/>
              </a:rPr>
              <a:t>© </a:t>
            </a:r>
            <a:r>
              <a:rPr lang="en-US" dirty="0" err="1" smtClean="0">
                <a:solidFill>
                  <a:schemeClr val="bg2"/>
                </a:solidFill>
                <a:latin typeface="Source Sans Pro Light" pitchFamily="34" charset="0"/>
              </a:rPr>
              <a:t>Catching.Light</a:t>
            </a:r>
            <a:endParaRPr lang="en-CA" dirty="0">
              <a:solidFill>
                <a:schemeClr val="bg2"/>
              </a:solidFill>
              <a:latin typeface="Source Sans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9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57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2">
              <a:lumMod val="1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Source Sans Pro" pitchFamily="34" charset="0"/>
              </a:rPr>
              <a:t>Compromise</a:t>
            </a:r>
            <a:endParaRPr lang="en-CA" dirty="0">
              <a:solidFill>
                <a:schemeClr val="bg2"/>
              </a:solidFill>
              <a:latin typeface="Source Sans Pro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60902" y="6488668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Source Sans Pro Light" pitchFamily="34" charset="0"/>
              </a:rPr>
              <a:t>© Ed Yourdon</a:t>
            </a:r>
            <a:endParaRPr lang="en-CA" dirty="0">
              <a:solidFill>
                <a:schemeClr val="bg2"/>
              </a:solidFill>
              <a:latin typeface="Source Sans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2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2">
              <a:lumMod val="1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Source Sans Pro" pitchFamily="34" charset="0"/>
              </a:rPr>
              <a:t>Empathy</a:t>
            </a:r>
            <a:endParaRPr lang="en-CA" dirty="0">
              <a:solidFill>
                <a:schemeClr val="bg2"/>
              </a:solidFill>
              <a:latin typeface="Source Sans Pro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9749" y="6488668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Source Sans Pro Light" pitchFamily="34" charset="0"/>
              </a:rPr>
              <a:t>© Nathan Y</a:t>
            </a:r>
            <a:endParaRPr lang="en-CA" dirty="0" smtClean="0">
              <a:solidFill>
                <a:schemeClr val="bg2"/>
              </a:solidFill>
              <a:latin typeface="Source Sans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0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2">
              <a:lumMod val="1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Source Sans Pro" pitchFamily="34" charset="0"/>
              </a:rPr>
              <a:t>Humility</a:t>
            </a:r>
            <a:endParaRPr lang="en-CA" dirty="0">
              <a:solidFill>
                <a:schemeClr val="bg2"/>
              </a:solidFill>
              <a:latin typeface="Source Sans Pro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65847" y="6488668"/>
            <a:ext cx="97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Source Sans Pro Light" pitchFamily="34" charset="0"/>
              </a:rPr>
              <a:t>© </a:t>
            </a:r>
            <a:r>
              <a:rPr lang="en-US" dirty="0" err="1" smtClean="0">
                <a:solidFill>
                  <a:schemeClr val="bg2"/>
                </a:solidFill>
                <a:latin typeface="Source Sans Pro Light" pitchFamily="34" charset="0"/>
              </a:rPr>
              <a:t>gwaar</a:t>
            </a:r>
            <a:endParaRPr lang="en-CA" dirty="0">
              <a:solidFill>
                <a:schemeClr val="bg2"/>
              </a:solidFill>
              <a:latin typeface="Source Sans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9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2">
              <a:lumMod val="1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Source Sans Pro" pitchFamily="34" charset="0"/>
              </a:rPr>
              <a:t>Awareness</a:t>
            </a:r>
            <a:endParaRPr lang="en-CA" dirty="0">
              <a:solidFill>
                <a:schemeClr val="bg2"/>
              </a:solidFill>
              <a:latin typeface="Source Sans Pro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84809" y="6488668"/>
            <a:ext cx="1959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Source Sans Pro Light" pitchFamily="34" charset="0"/>
              </a:rPr>
              <a:t>© Battle Creek CVB</a:t>
            </a:r>
            <a:endParaRPr lang="en-CA" dirty="0">
              <a:solidFill>
                <a:schemeClr val="bg2"/>
              </a:solidFill>
              <a:latin typeface="Source Sans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86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35063" r="-70" b="2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2">
              <a:lumMod val="1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Source Sans Pro" pitchFamily="34" charset="0"/>
              </a:rPr>
              <a:t>Wonder</a:t>
            </a:r>
            <a:endParaRPr lang="en-CA" dirty="0">
              <a:solidFill>
                <a:schemeClr val="bg2"/>
              </a:solidFill>
              <a:latin typeface="Source Sans Pro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12061" y="6488668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Source Sans Pro Light" pitchFamily="34" charset="0"/>
              </a:rPr>
              <a:t>© Emilio del Prada</a:t>
            </a:r>
            <a:endParaRPr lang="en-CA" dirty="0">
              <a:solidFill>
                <a:schemeClr val="bg2"/>
              </a:solidFill>
              <a:latin typeface="Source Sans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0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2">
              <a:lumMod val="1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Source Sans Pro" pitchFamily="34" charset="0"/>
              </a:rPr>
              <a:t>Credit</a:t>
            </a:r>
            <a:endParaRPr lang="en-CA" dirty="0">
              <a:solidFill>
                <a:schemeClr val="bg2"/>
              </a:solidFill>
              <a:latin typeface="Source Sans Pro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43268" y="6488668"/>
            <a:ext cx="150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Source Sans Pro Light" pitchFamily="34" charset="0"/>
              </a:rPr>
              <a:t>© Jessie Pearl</a:t>
            </a:r>
            <a:endParaRPr lang="en-CA" dirty="0">
              <a:solidFill>
                <a:schemeClr val="bg2"/>
              </a:solidFill>
              <a:latin typeface="Source Sans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4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2">
              <a:lumMod val="1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Source Sans Pro" pitchFamily="34" charset="0"/>
              </a:rPr>
              <a:t>Faith</a:t>
            </a:r>
            <a:endParaRPr lang="en-CA" dirty="0">
              <a:solidFill>
                <a:schemeClr val="bg2"/>
              </a:solidFill>
              <a:latin typeface="Source Sans Pro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41803" y="6488668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Source Sans Pro Light" pitchFamily="34" charset="0"/>
              </a:rPr>
              <a:t>© </a:t>
            </a:r>
            <a:r>
              <a:rPr lang="en-US" dirty="0" err="1" smtClean="0">
                <a:solidFill>
                  <a:schemeClr val="bg2"/>
                </a:solidFill>
                <a:latin typeface="Source Sans Pro Light" pitchFamily="34" charset="0"/>
              </a:rPr>
              <a:t>kevin.j</a:t>
            </a:r>
            <a:endParaRPr lang="en-CA" dirty="0">
              <a:solidFill>
                <a:schemeClr val="bg2"/>
              </a:solidFill>
              <a:latin typeface="Source Sans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7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r="28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2">
              <a:lumMod val="1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Source Sans Pro" pitchFamily="34" charset="0"/>
              </a:rPr>
              <a:t>Tenacity</a:t>
            </a:r>
            <a:endParaRPr lang="en-CA" dirty="0">
              <a:solidFill>
                <a:schemeClr val="bg2"/>
              </a:solidFill>
              <a:latin typeface="Source Sans Pro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26010" y="6488668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Source Sans Pro Light" pitchFamily="34" charset="0"/>
              </a:rPr>
              <a:t>© </a:t>
            </a:r>
            <a:r>
              <a:rPr lang="en-US" dirty="0" err="1" smtClean="0">
                <a:solidFill>
                  <a:schemeClr val="bg2"/>
                </a:solidFill>
                <a:latin typeface="Source Sans Pro Light" pitchFamily="34" charset="0"/>
              </a:rPr>
              <a:t>sarihuella</a:t>
            </a:r>
            <a:endParaRPr lang="en-CA" dirty="0">
              <a:solidFill>
                <a:schemeClr val="bg2"/>
              </a:solidFill>
              <a:latin typeface="Source Sans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8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2">
              <a:lumMod val="1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Source Sans Pro" pitchFamily="34" charset="0"/>
              </a:rPr>
              <a:t>Accountability</a:t>
            </a:r>
            <a:endParaRPr lang="en-CA" dirty="0">
              <a:solidFill>
                <a:schemeClr val="bg2"/>
              </a:solidFill>
              <a:latin typeface="Source Sans Pro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67928" y="6488668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Source Sans Pro Light" pitchFamily="34" charset="0"/>
              </a:rPr>
              <a:t>© Nick Nguyen</a:t>
            </a:r>
            <a:endParaRPr lang="en-CA" dirty="0">
              <a:solidFill>
                <a:schemeClr val="bg2"/>
              </a:solidFill>
              <a:latin typeface="Source Sans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70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52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Source Sans Pro Light</vt:lpstr>
      <vt:lpstr>Source Sans Pro</vt:lpstr>
      <vt:lpstr>Office Theme</vt:lpstr>
      <vt:lpstr>Skills for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for Success</dc:title>
  <dc:creator>Michael Boyle</dc:creator>
  <cp:lastModifiedBy>Michael Boyle</cp:lastModifiedBy>
  <cp:revision>12</cp:revision>
  <dcterms:created xsi:type="dcterms:W3CDTF">2012-11-28T14:06:01Z</dcterms:created>
  <dcterms:modified xsi:type="dcterms:W3CDTF">2012-11-28T14:53:29Z</dcterms:modified>
</cp:coreProperties>
</file>