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3" r:id="rId3"/>
    <p:sldId id="257" r:id="rId4"/>
    <p:sldId id="262" r:id="rId5"/>
    <p:sldId id="258" r:id="rId6"/>
    <p:sldId id="259" r:id="rId7"/>
    <p:sldId id="264" r:id="rId8"/>
    <p:sldId id="265" r:id="rId9"/>
    <p:sldId id="266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405" autoAdjust="0"/>
  </p:normalViewPr>
  <p:slideViewPr>
    <p:cSldViewPr>
      <p:cViewPr varScale="1">
        <p:scale>
          <a:sx n="83" d="100"/>
          <a:sy n="83" d="100"/>
        </p:scale>
        <p:origin x="-15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62F388-ACA2-4541-A79C-8B18AE2F866B}" type="datetimeFigureOut">
              <a:rPr lang="en-US" smtClean="0"/>
              <a:t>30-09-13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11394-5F0B-439C-A303-5061350D5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762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ddit.com/r/IAmA/comments/164f5a/i_am_a_bbc_2_dragons_den_winner_ama/" TargetMode="External"/><Relationship Id="rId4" Type="http://schemas.openxmlformats.org/officeDocument/2006/relationships/hyperlink" Target="http://www.youtube.com/watch?v=oa3zPPs3k60&amp;noredirect=1" TargetMode="External"/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http://www.reddit.com/r/IAmA/comments/164f5a/i_am_a_bbc_2_dragons_den_winner_ama/</a:t>
            </a:r>
            <a:endParaRPr lang="en-US" dirty="0" smtClean="0"/>
          </a:p>
          <a:p>
            <a:r>
              <a:rPr lang="en-US" smtClean="0">
                <a:hlinkClick r:id="rId4"/>
              </a:rPr>
              <a:t>http://www.youtube.com/watch?v=oa3zPPs3k60&amp;noredirect=1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11394-5F0B-439C-A303-5061350D53E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401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 the goal?</a:t>
            </a:r>
          </a:p>
          <a:p>
            <a:r>
              <a:rPr lang="en-US" dirty="0" smtClean="0"/>
              <a:t>What is it about?</a:t>
            </a:r>
          </a:p>
          <a:p>
            <a:r>
              <a:rPr lang="en-US" dirty="0" smtClean="0"/>
              <a:t>What is it trying to do?</a:t>
            </a:r>
          </a:p>
          <a:p>
            <a:r>
              <a:rPr lang="en-US" dirty="0" smtClean="0"/>
              <a:t>Who is going to read it?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11394-5F0B-439C-A303-5061350D53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79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Goal</a:t>
            </a:r>
          </a:p>
          <a:p>
            <a:pPr lvl="1"/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problem am I going to solve?</a:t>
            </a:r>
          </a:p>
          <a:p>
            <a:pPr lvl="1"/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Who will benefit?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Challenge</a:t>
            </a:r>
          </a:p>
          <a:p>
            <a:pPr lvl="1"/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Why is the problem hard?</a:t>
            </a:r>
          </a:p>
          <a:p>
            <a:pPr lvl="1"/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approaches have others tried?</a:t>
            </a:r>
          </a:p>
          <a:p>
            <a:pPr lvl="1"/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Why did those previous approaches not work?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Approach</a:t>
            </a:r>
          </a:p>
          <a:p>
            <a:pPr lvl="1"/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approach am I going to try?</a:t>
            </a:r>
          </a:p>
          <a:p>
            <a:pPr lvl="1"/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Why do I think it will work well?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Methodology</a:t>
            </a:r>
          </a:p>
          <a:p>
            <a:pPr lvl="1"/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steps (task list) are required?</a:t>
            </a:r>
          </a:p>
          <a:p>
            <a:pPr lvl="1"/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 of these steps is particularly hard?</a:t>
            </a:r>
          </a:p>
          <a:p>
            <a:pPr lvl="1"/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to do if the hard steps don't work out?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Metrics</a:t>
            </a:r>
          </a:p>
          <a:p>
            <a:pPr lvl="1"/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will I know when I am done?</a:t>
            </a:r>
          </a:p>
          <a:p>
            <a:pPr lvl="1"/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will I know whether I have succeeded?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Summary</a:t>
            </a:r>
          </a:p>
          <a:p>
            <a:pPr lvl="1"/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will I learn by doing this project?</a:t>
            </a:r>
          </a:p>
          <a:p>
            <a:pPr lvl="1"/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 this lead to</a:t>
            </a:r>
            <a:endParaRPr lang="en-US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11394-5F0B-439C-A303-5061350D53E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6987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Abstract</a:t>
            </a:r>
          </a:p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Previous Work</a:t>
            </a:r>
          </a:p>
          <a:p>
            <a:r>
              <a:rPr lang="en-US" dirty="0" smtClean="0"/>
              <a:t>Approach</a:t>
            </a:r>
          </a:p>
          <a:p>
            <a:r>
              <a:rPr lang="en-US" dirty="0" smtClean="0"/>
              <a:t>Timeline</a:t>
            </a:r>
          </a:p>
          <a:p>
            <a:r>
              <a:rPr lang="en-US" dirty="0" smtClean="0"/>
              <a:t>Conclusion</a:t>
            </a:r>
          </a:p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11394-5F0B-439C-A303-5061350D53E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559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5470-9888-4FD9-B8A7-58954CDDBEED}" type="datetimeFigureOut">
              <a:rPr lang="en-US" smtClean="0"/>
              <a:t>30-09-13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3B68-531A-4FFB-9E16-719B8D4D0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280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5470-9888-4FD9-B8A7-58954CDDBEED}" type="datetimeFigureOut">
              <a:rPr lang="en-US" smtClean="0"/>
              <a:t>30-09-13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3B68-531A-4FFB-9E16-719B8D4D0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684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5470-9888-4FD9-B8A7-58954CDDBEED}" type="datetimeFigureOut">
              <a:rPr lang="en-US" smtClean="0"/>
              <a:t>30-09-13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3B68-531A-4FFB-9E16-719B8D4D0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898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5470-9888-4FD9-B8A7-58954CDDBEED}" type="datetimeFigureOut">
              <a:rPr lang="en-US" smtClean="0"/>
              <a:t>30-09-13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3B68-531A-4FFB-9E16-719B8D4D0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910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5470-9888-4FD9-B8A7-58954CDDBEED}" type="datetimeFigureOut">
              <a:rPr lang="en-US" smtClean="0"/>
              <a:t>30-09-13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3B68-531A-4FFB-9E16-719B8D4D0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262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5470-9888-4FD9-B8A7-58954CDDBEED}" type="datetimeFigureOut">
              <a:rPr lang="en-US" smtClean="0"/>
              <a:t>30-09-13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3B68-531A-4FFB-9E16-719B8D4D0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826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5470-9888-4FD9-B8A7-58954CDDBEED}" type="datetimeFigureOut">
              <a:rPr lang="en-US" smtClean="0"/>
              <a:t>30-09-13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3B68-531A-4FFB-9E16-719B8D4D0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859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5470-9888-4FD9-B8A7-58954CDDBEED}" type="datetimeFigureOut">
              <a:rPr lang="en-US" smtClean="0"/>
              <a:t>30-09-13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3B68-531A-4FFB-9E16-719B8D4D0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288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5470-9888-4FD9-B8A7-58954CDDBEED}" type="datetimeFigureOut">
              <a:rPr lang="en-US" smtClean="0"/>
              <a:t>30-09-13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3B68-531A-4FFB-9E16-719B8D4D0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116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5470-9888-4FD9-B8A7-58954CDDBEED}" type="datetimeFigureOut">
              <a:rPr lang="en-US" smtClean="0"/>
              <a:t>30-09-13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3B68-531A-4FFB-9E16-719B8D4D0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856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5470-9888-4FD9-B8A7-58954CDDBEED}" type="datetimeFigureOut">
              <a:rPr lang="en-US" smtClean="0"/>
              <a:t>30-09-13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3B68-531A-4FFB-9E16-719B8D4D0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008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B5470-9888-4FD9-B8A7-58954CDDBEED}" type="datetimeFigureOut">
              <a:rPr lang="en-US" smtClean="0"/>
              <a:t>30-09-13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B3B68-531A-4FFB-9E16-719B8D4D0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52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hcitang.org/pmwiki.php?n=Teaching.CPSC601F2013ProjectDetail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Proposal Mini-Workshop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CPSC 601.25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218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 Rubric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9604260"/>
              </p:ext>
            </p:extLst>
          </p:nvPr>
        </p:nvGraphicFramePr>
        <p:xfrm>
          <a:off x="457200" y="1600200"/>
          <a:ext cx="8229600" cy="4592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Satisfactory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Outstanding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Articulation</a:t>
                      </a:r>
                      <a:r>
                        <a:rPr lang="en-US" baseline="0" dirty="0" smtClean="0"/>
                        <a:t> of problem &amp; motivation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Treatment of prior work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Approach / Solution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Evaluation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Value of</a:t>
                      </a:r>
                      <a:r>
                        <a:rPr lang="en-US" baseline="0" dirty="0" smtClean="0"/>
                        <a:t> proposed research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Overall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6133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2-3 page document (no more than 4!) in template - </a:t>
            </a:r>
            <a:r>
              <a:rPr lang="en-US" dirty="0" smtClean="0">
                <a:hlinkClick r:id="rId2"/>
              </a:rPr>
              <a:t>project details</a:t>
            </a:r>
            <a:endParaRPr lang="en-US" dirty="0" smtClean="0"/>
          </a:p>
          <a:p>
            <a:r>
              <a:rPr lang="en-US" dirty="0" smtClean="0"/>
              <a:t>Reviews for mini-proposals (for others) is due Wednesday (do earlier to help ou</a:t>
            </a:r>
            <a:r>
              <a:rPr lang="en-US" dirty="0" smtClean="0"/>
              <a:t>t your peers)</a:t>
            </a:r>
            <a:endParaRPr lang="en-US" dirty="0" smtClean="0"/>
          </a:p>
          <a:p>
            <a:r>
              <a:rPr lang="en-US" dirty="0" smtClean="0"/>
              <a:t>Due </a:t>
            </a:r>
            <a:r>
              <a:rPr lang="en-US" dirty="0" smtClean="0"/>
              <a:t>(nominally) Friday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50900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ROSS from Dragon’s Den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did they do well?</a:t>
            </a:r>
          </a:p>
          <a:p>
            <a:endParaRPr lang="en-US" dirty="0"/>
          </a:p>
          <a:p>
            <a:r>
              <a:rPr lang="en-US" dirty="0" smtClean="0"/>
              <a:t>What did they not address yet?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575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proposal?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Decision makers who need to decide whether a project lives or dies</a:t>
            </a:r>
          </a:p>
          <a:p>
            <a:r>
              <a:rPr lang="en-US" dirty="0" smtClean="0"/>
              <a:t>For scholarship/thesis committee (acceptable or not: understandable, articulated well enough, sound method)</a:t>
            </a:r>
          </a:p>
          <a:p>
            <a:r>
              <a:rPr lang="en-US" dirty="0" smtClean="0"/>
              <a:t>Company RFP;</a:t>
            </a:r>
          </a:p>
          <a:p>
            <a:pPr lvl="1"/>
            <a:r>
              <a:rPr lang="en-US" dirty="0" smtClean="0"/>
              <a:t>Is the solution/approach reasonable</a:t>
            </a:r>
          </a:p>
          <a:p>
            <a:pPr lvl="1"/>
            <a:r>
              <a:rPr lang="en-US" dirty="0" smtClean="0"/>
              <a:t>Are you capable of carrying out the solution/approach – with the resources they have, or the resources they’re asking for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254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Imagine yourself reading a proposal; what do you care about?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Who is this going to address?</a:t>
            </a:r>
          </a:p>
          <a:p>
            <a:r>
              <a:rPr lang="en-US" dirty="0" smtClean="0"/>
              <a:t>Innovation/</a:t>
            </a:r>
            <a:r>
              <a:rPr lang="en-US" dirty="0" err="1" smtClean="0"/>
              <a:t>uniquness</a:t>
            </a:r>
            <a:endParaRPr lang="en-US" dirty="0" smtClean="0"/>
          </a:p>
          <a:p>
            <a:r>
              <a:rPr lang="en-US" dirty="0" smtClean="0"/>
              <a:t>It should have flow</a:t>
            </a:r>
          </a:p>
          <a:p>
            <a:r>
              <a:rPr lang="en-US" dirty="0" smtClean="0"/>
              <a:t>Clearly articulated problem and approach</a:t>
            </a:r>
          </a:p>
          <a:p>
            <a:r>
              <a:rPr lang="en-US" dirty="0" smtClean="0"/>
              <a:t>Is there a real need for something – </a:t>
            </a:r>
            <a:r>
              <a:rPr lang="en-US" dirty="0" err="1" smtClean="0"/>
              <a:t>motiviation</a:t>
            </a:r>
            <a:endParaRPr lang="en-US" dirty="0" smtClean="0"/>
          </a:p>
          <a:p>
            <a:r>
              <a:rPr lang="en-US" dirty="0" smtClean="0"/>
              <a:t>Relatable and practical – writing in readable language (avoiding jargon)</a:t>
            </a:r>
          </a:p>
          <a:p>
            <a:r>
              <a:rPr lang="en-US" dirty="0" smtClean="0"/>
              <a:t>Is it actually a problem?</a:t>
            </a:r>
          </a:p>
          <a:p>
            <a:r>
              <a:rPr lang="en-US" dirty="0" smtClean="0"/>
              <a:t>A quick roadmap—what are your next steps – clearly articulated approach</a:t>
            </a:r>
          </a:p>
          <a:p>
            <a:r>
              <a:rPr lang="en-US" dirty="0" err="1" smtClean="0"/>
              <a:t>Contribuion</a:t>
            </a:r>
            <a:r>
              <a:rPr lang="en-US" dirty="0" smtClean="0"/>
              <a:t> clearly articulated</a:t>
            </a:r>
          </a:p>
          <a:p>
            <a:r>
              <a:rPr lang="en-US" dirty="0" smtClean="0"/>
              <a:t>Is the problem addressed by others, what are the limitations of the approach</a:t>
            </a:r>
          </a:p>
          <a:p>
            <a:r>
              <a:rPr lang="en-US" dirty="0" smtClean="0"/>
              <a:t>Who cares? Who can benefit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986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you trying to do in the proposal?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Convincing the people reading this that it’s a good idea</a:t>
            </a:r>
          </a:p>
          <a:p>
            <a:r>
              <a:rPr lang="en-US" dirty="0" smtClean="0"/>
              <a:t>Clearly explain the problem and provide a problem statement</a:t>
            </a:r>
          </a:p>
          <a:p>
            <a:r>
              <a:rPr lang="en-US" dirty="0" smtClean="0"/>
              <a:t>Provide a summary of the method to address the problem</a:t>
            </a:r>
          </a:p>
          <a:p>
            <a:r>
              <a:rPr lang="en-US" dirty="0" smtClean="0"/>
              <a:t>Show how the method is novel/unique</a:t>
            </a:r>
          </a:p>
          <a:p>
            <a:r>
              <a:rPr lang="en-US" dirty="0" smtClean="0"/>
              <a:t>Identify your research contribution</a:t>
            </a:r>
          </a:p>
          <a:p>
            <a:r>
              <a:rPr lang="en-US" dirty="0" smtClean="0"/>
              <a:t>Convince whoever’s reading it buy into your idea and solution</a:t>
            </a:r>
          </a:p>
          <a:p>
            <a:endParaRPr lang="en-US" dirty="0"/>
          </a:p>
          <a:p>
            <a:r>
              <a:rPr lang="en-US" dirty="0" smtClean="0"/>
              <a:t>Convince people that there is a problem (worth solving)</a:t>
            </a:r>
          </a:p>
          <a:p>
            <a:r>
              <a:rPr lang="en-US" dirty="0" smtClean="0"/>
              <a:t>Convince them that your approach is reasonable</a:t>
            </a:r>
          </a:p>
          <a:p>
            <a:r>
              <a:rPr lang="en-US" dirty="0" smtClean="0"/>
              <a:t>Convince them that you are capable of carrying it 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632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sections should be in a proposal?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Abstract</a:t>
            </a:r>
          </a:p>
          <a:p>
            <a:r>
              <a:rPr lang="en-US" dirty="0" smtClean="0"/>
              <a:t>Introduction</a:t>
            </a:r>
          </a:p>
          <a:p>
            <a:pPr lvl="1"/>
            <a:r>
              <a:rPr lang="en-US" dirty="0" err="1" smtClean="0"/>
              <a:t>Realted</a:t>
            </a:r>
            <a:r>
              <a:rPr lang="en-US" dirty="0" smtClean="0"/>
              <a:t> to real life problem</a:t>
            </a:r>
          </a:p>
          <a:p>
            <a:pPr lvl="1"/>
            <a:r>
              <a:rPr lang="en-US" dirty="0" smtClean="0"/>
              <a:t>Benefits?</a:t>
            </a:r>
          </a:p>
          <a:p>
            <a:r>
              <a:rPr lang="en-US" dirty="0" smtClean="0"/>
              <a:t>Related Work</a:t>
            </a:r>
          </a:p>
          <a:p>
            <a:r>
              <a:rPr lang="en-US" dirty="0" smtClean="0"/>
              <a:t>Proposed Approach</a:t>
            </a:r>
          </a:p>
          <a:p>
            <a:pPr lvl="1"/>
            <a:r>
              <a:rPr lang="en-US" dirty="0" smtClean="0"/>
              <a:t>Problem Definition?</a:t>
            </a:r>
          </a:p>
          <a:p>
            <a:pPr lvl="1"/>
            <a:r>
              <a:rPr lang="en-US" dirty="0" smtClean="0"/>
              <a:t>Assumptions?</a:t>
            </a:r>
          </a:p>
          <a:p>
            <a:pPr lvl="1"/>
            <a:r>
              <a:rPr lang="en-US" dirty="0" smtClean="0"/>
              <a:t>Method</a:t>
            </a:r>
          </a:p>
          <a:p>
            <a:pPr lvl="1"/>
            <a:r>
              <a:rPr lang="en-US" dirty="0" smtClean="0"/>
              <a:t>Experiments?</a:t>
            </a:r>
            <a:endParaRPr lang="en-US" dirty="0" smtClean="0"/>
          </a:p>
          <a:p>
            <a:r>
              <a:rPr lang="en-US" dirty="0" smtClean="0"/>
              <a:t>Timeline</a:t>
            </a:r>
          </a:p>
          <a:p>
            <a:r>
              <a:rPr lang="en-US" dirty="0" smtClean="0"/>
              <a:t>Conclusion/Summary</a:t>
            </a:r>
          </a:p>
          <a:p>
            <a:pPr lvl="1"/>
            <a:r>
              <a:rPr lang="en-US" dirty="0" smtClean="0"/>
              <a:t>Expected Results</a:t>
            </a:r>
          </a:p>
          <a:p>
            <a:r>
              <a:rPr lang="en-US" dirty="0" smtClean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1009494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role of the introduction?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Abstract: Bird’s eye-view (overview of project)</a:t>
            </a:r>
          </a:p>
          <a:p>
            <a:r>
              <a:rPr lang="en-US" dirty="0" smtClean="0"/>
              <a:t>What is the problem (in real life)</a:t>
            </a:r>
          </a:p>
          <a:p>
            <a:pPr lvl="1"/>
            <a:r>
              <a:rPr lang="en-US" dirty="0"/>
              <a:t>Eye-catching thing: who benefits (attractive)</a:t>
            </a:r>
          </a:p>
          <a:p>
            <a:pPr lvl="1"/>
            <a:r>
              <a:rPr lang="en-US" dirty="0" smtClean="0"/>
              <a:t>Motivation</a:t>
            </a:r>
          </a:p>
          <a:p>
            <a:r>
              <a:rPr lang="en-US" dirty="0" smtClean="0"/>
              <a:t>What is the approac</a:t>
            </a:r>
            <a:r>
              <a:rPr lang="en-US" dirty="0" smtClean="0"/>
              <a:t>h</a:t>
            </a:r>
          </a:p>
          <a:p>
            <a:r>
              <a:rPr lang="en-US" dirty="0" smtClean="0"/>
              <a:t>How you evaluate your approach</a:t>
            </a:r>
          </a:p>
          <a:p>
            <a:r>
              <a:rPr lang="en-US" dirty="0" smtClean="0"/>
              <a:t>Expected contribution</a:t>
            </a:r>
          </a:p>
          <a:p>
            <a:r>
              <a:rPr lang="en-US" dirty="0" smtClean="0"/>
              <a:t>Business aspect?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12718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role of the related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To explore problem space of what people have done</a:t>
            </a:r>
          </a:p>
          <a:p>
            <a:r>
              <a:rPr lang="en-US" dirty="0" smtClean="0"/>
              <a:t>What are the limitations of prior work, and what can be improved</a:t>
            </a:r>
          </a:p>
          <a:p>
            <a:r>
              <a:rPr lang="en-US" dirty="0" smtClean="0"/>
              <a:t>Foundation work-specific related work</a:t>
            </a:r>
          </a:p>
          <a:p>
            <a:r>
              <a:rPr lang="en-US" dirty="0" smtClean="0"/>
              <a:t>Work that is: addressing same problem</a:t>
            </a:r>
          </a:p>
          <a:p>
            <a:r>
              <a:rPr lang="en-US" dirty="0" smtClean="0"/>
              <a:t>Work that uses a similar approach</a:t>
            </a:r>
          </a:p>
          <a:p>
            <a:r>
              <a:rPr lang="en-US" dirty="0" smtClean="0"/>
              <a:t>Prepare the reader (background)</a:t>
            </a:r>
          </a:p>
          <a:p>
            <a:r>
              <a:rPr lang="en-US" dirty="0" smtClean="0"/>
              <a:t>Ensure that you know what has happened (you don</a:t>
            </a:r>
            <a:r>
              <a:rPr lang="fr-FR" dirty="0" smtClean="0"/>
              <a:t>’</a:t>
            </a:r>
            <a:r>
              <a:rPr lang="en-US" dirty="0" smtClean="0"/>
              <a:t>t replicate)</a:t>
            </a:r>
          </a:p>
          <a:p>
            <a:r>
              <a:rPr lang="en-US" dirty="0" smtClean="0"/>
              <a:t>Prove that you know what you’re talking about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433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role of the proposed work section?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Evolutionary vs. revolutionary</a:t>
            </a:r>
          </a:p>
          <a:p>
            <a:r>
              <a:rPr lang="en-US" dirty="0" smtClean="0"/>
              <a:t>How is it going to contribute</a:t>
            </a:r>
          </a:p>
          <a:p>
            <a:r>
              <a:rPr lang="en-US" dirty="0" smtClean="0"/>
              <a:t>Problem definition</a:t>
            </a:r>
          </a:p>
          <a:p>
            <a:r>
              <a:rPr lang="en-US" dirty="0" smtClean="0"/>
              <a:t>Main idea</a:t>
            </a:r>
          </a:p>
          <a:p>
            <a:pPr lvl="1"/>
            <a:r>
              <a:rPr lang="en-US" dirty="0" smtClean="0"/>
              <a:t>Proposed approach</a:t>
            </a:r>
          </a:p>
          <a:p>
            <a:pPr lvl="2"/>
            <a:r>
              <a:rPr lang="en-US" dirty="0" err="1" smtClean="0"/>
              <a:t>Reseason</a:t>
            </a:r>
            <a:r>
              <a:rPr lang="en-US" dirty="0" smtClean="0"/>
              <a:t> you chose I</a:t>
            </a:r>
          </a:p>
          <a:p>
            <a:pPr lvl="2"/>
            <a:r>
              <a:rPr lang="en-US" dirty="0" smtClean="0"/>
              <a:t>Evaluation plan</a:t>
            </a:r>
          </a:p>
        </p:txBody>
      </p:sp>
    </p:spTree>
    <p:extLst>
      <p:ext uri="{BB962C8B-B14F-4D97-AF65-F5344CB8AC3E}">
        <p14:creationId xmlns:p14="http://schemas.microsoft.com/office/powerpoint/2010/main" val="3509600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720</Words>
  <Application>Microsoft Macintosh PowerPoint</Application>
  <PresentationFormat>On-screen Show (4:3)</PresentationFormat>
  <Paragraphs>129</Paragraphs>
  <Slides>11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Proposal Mini-Workshop</vt:lpstr>
      <vt:lpstr>ROSS from Dragon’s Den</vt:lpstr>
      <vt:lpstr>What is a proposal?</vt:lpstr>
      <vt:lpstr>Imagine yourself reading a proposal; what do you care about?</vt:lpstr>
      <vt:lpstr>What are you trying to do in the proposal?</vt:lpstr>
      <vt:lpstr>What sections should be in a proposal?</vt:lpstr>
      <vt:lpstr>What is the role of the introduction?</vt:lpstr>
      <vt:lpstr>What is the role of the related work?</vt:lpstr>
      <vt:lpstr>What is the role of the proposed work section?</vt:lpstr>
      <vt:lpstr>Grading Rubric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</dc:creator>
  <cp:lastModifiedBy>Tony Tang</cp:lastModifiedBy>
  <cp:revision>14</cp:revision>
  <dcterms:created xsi:type="dcterms:W3CDTF">2013-09-30T14:14:39Z</dcterms:created>
  <dcterms:modified xsi:type="dcterms:W3CDTF">2013-09-30T22:47:31Z</dcterms:modified>
</cp:coreProperties>
</file>