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6919" autoAdjust="0"/>
  </p:normalViewPr>
  <p:slideViewPr>
    <p:cSldViewPr>
      <p:cViewPr varScale="1">
        <p:scale>
          <a:sx n="69" d="100"/>
          <a:sy n="69" d="100"/>
        </p:scale>
        <p:origin x="-106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193B7C-8EFE-4AC2-BCAF-1669A6A7616C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065FBF-8E77-4DEF-858B-A128F3521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732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65FBF-8E77-4DEF-858B-A128F352167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801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65FBF-8E77-4DEF-858B-A128F352167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801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DB17E-D76E-4DCC-A459-F4A0FE152C6C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8E7D-7378-4E5C-ADF6-7C6D2D9C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826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DB17E-D76E-4DCC-A459-F4A0FE152C6C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8E7D-7378-4E5C-ADF6-7C6D2D9C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92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DB17E-D76E-4DCC-A459-F4A0FE152C6C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8E7D-7378-4E5C-ADF6-7C6D2D9C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509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DB17E-D76E-4DCC-A459-F4A0FE152C6C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8E7D-7378-4E5C-ADF6-7C6D2D9C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583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DB17E-D76E-4DCC-A459-F4A0FE152C6C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8E7D-7378-4E5C-ADF6-7C6D2D9C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66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DB17E-D76E-4DCC-A459-F4A0FE152C6C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8E7D-7378-4E5C-ADF6-7C6D2D9C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7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DB17E-D76E-4DCC-A459-F4A0FE152C6C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8E7D-7378-4E5C-ADF6-7C6D2D9C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86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DB17E-D76E-4DCC-A459-F4A0FE152C6C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8E7D-7378-4E5C-ADF6-7C6D2D9C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471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DB17E-D76E-4DCC-A459-F4A0FE152C6C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8E7D-7378-4E5C-ADF6-7C6D2D9C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870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DB17E-D76E-4DCC-A459-F4A0FE152C6C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8E7D-7378-4E5C-ADF6-7C6D2D9C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088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DB17E-D76E-4DCC-A459-F4A0FE152C6C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8E7D-7378-4E5C-ADF6-7C6D2D9C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720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DB17E-D76E-4DCC-A459-F4A0FE152C6C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38E7D-7378-4E5C-ADF6-7C6D2D9C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44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Mini-proposals: remarks and questions?</a:t>
            </a:r>
          </a:p>
          <a:p>
            <a:r>
              <a:rPr lang="en-US" dirty="0" smtClean="0"/>
              <a:t>Written responses: remember to </a:t>
            </a:r>
            <a:r>
              <a:rPr lang="en-US" u="sng" dirty="0" smtClean="0"/>
              <a:t>add</a:t>
            </a:r>
            <a:r>
              <a:rPr lang="en-US" dirty="0" smtClean="0"/>
              <a:t> something</a:t>
            </a:r>
          </a:p>
          <a:p>
            <a:endParaRPr lang="en-US" dirty="0"/>
          </a:p>
          <a:p>
            <a:r>
              <a:rPr lang="en-US" dirty="0" err="1" smtClean="0"/>
              <a:t>Clearboard</a:t>
            </a:r>
            <a:r>
              <a:rPr lang="en-US" dirty="0" smtClean="0"/>
              <a:t> &amp; Video Whiteboard</a:t>
            </a:r>
          </a:p>
          <a:p>
            <a:r>
              <a:rPr lang="en-US" dirty="0" smtClean="0"/>
              <a:t>Proposal Mini-workshop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Due Friday: Proposals (2-3 pages) – submit as PDF on Piazza &gt;&gt; Peer Feedback</a:t>
            </a:r>
          </a:p>
        </p:txBody>
      </p:sp>
    </p:spTree>
    <p:extLst>
      <p:ext uri="{BB962C8B-B14F-4D97-AF65-F5344CB8AC3E}">
        <p14:creationId xmlns:p14="http://schemas.microsoft.com/office/powerpoint/2010/main" val="3788346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2-3 pages in ACM format, as PDF </a:t>
            </a:r>
          </a:p>
          <a:p>
            <a:r>
              <a:rPr lang="en-US" dirty="0" smtClean="0"/>
              <a:t>Grading rubric today</a:t>
            </a:r>
          </a:p>
          <a:p>
            <a:r>
              <a:rPr lang="en-US" dirty="0" smtClean="0"/>
              <a:t>Include</a:t>
            </a:r>
            <a:r>
              <a:rPr lang="en-US" smtClean="0"/>
              <a:t>: self-assessment in the PDF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44150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57</Words>
  <Application>Microsoft Office PowerPoint</Application>
  <PresentationFormat>On-screen Show (4:3)</PresentationFormat>
  <Paragraphs>14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Agenda</vt:lpstr>
      <vt:lpstr>Proposals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Tony</dc:creator>
  <cp:lastModifiedBy>Tony</cp:lastModifiedBy>
  <cp:revision>1</cp:revision>
  <dcterms:created xsi:type="dcterms:W3CDTF">2013-09-30T19:24:26Z</dcterms:created>
  <dcterms:modified xsi:type="dcterms:W3CDTF">2013-09-30T19:27:34Z</dcterms:modified>
</cp:coreProperties>
</file>