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55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0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98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9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8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0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2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22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6249B-6A0F-4E55-8C5A-2D522CC9D667}" type="datetimeFigureOut">
              <a:rPr lang="en-US" smtClean="0"/>
              <a:t>10/2/2013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0DFC5-A014-426D-BA66-B772B29B25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4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Mini-demos, mini-critiques</a:t>
            </a:r>
          </a:p>
          <a:p>
            <a:endParaRPr lang="en-US" dirty="0"/>
          </a:p>
          <a:p>
            <a:r>
              <a:rPr lang="en-US" dirty="0" smtClean="0"/>
              <a:t>Sequential sketches</a:t>
            </a:r>
          </a:p>
          <a:p>
            <a:endParaRPr lang="en-US" dirty="0"/>
          </a:p>
          <a:p>
            <a:r>
              <a:rPr lang="en-US" dirty="0" smtClean="0"/>
              <a:t>HW: Sequential </a:t>
            </a:r>
            <a:r>
              <a:rPr lang="en-US" dirty="0" smtClean="0"/>
              <a:t>storyboard </a:t>
            </a:r>
            <a:r>
              <a:rPr lang="en-US" dirty="0" smtClean="0"/>
              <a:t>of </a:t>
            </a:r>
            <a:r>
              <a:rPr lang="en-US" dirty="0" smtClean="0"/>
              <a:t>each of P0 and P1(2)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04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Agenda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</dc:title>
  <dc:creator>Tony</dc:creator>
  <cp:lastModifiedBy>Administrator</cp:lastModifiedBy>
  <cp:revision>2</cp:revision>
  <dcterms:created xsi:type="dcterms:W3CDTF">2013-10-02T15:41:37Z</dcterms:created>
  <dcterms:modified xsi:type="dcterms:W3CDTF">2013-10-02T17:34:22Z</dcterms:modified>
</cp:coreProperties>
</file>