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08" y="-28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D7017E-3F6F-42EF-8D52-55D476A13D10}" type="datetimeFigureOut">
              <a:rPr lang="en-US" smtClean="0"/>
              <a:t>9/30/2013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984BC-6DCB-4BA7-A98E-FDD41AE5B3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67966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D7017E-3F6F-42EF-8D52-55D476A13D10}" type="datetimeFigureOut">
              <a:rPr lang="en-US" smtClean="0"/>
              <a:t>9/30/2013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984BC-6DCB-4BA7-A98E-FDD41AE5B3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00007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D7017E-3F6F-42EF-8D52-55D476A13D10}" type="datetimeFigureOut">
              <a:rPr lang="en-US" smtClean="0"/>
              <a:t>9/30/2013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984BC-6DCB-4BA7-A98E-FDD41AE5B3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37694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D7017E-3F6F-42EF-8D52-55D476A13D10}" type="datetimeFigureOut">
              <a:rPr lang="en-US" smtClean="0"/>
              <a:t>9/30/2013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984BC-6DCB-4BA7-A98E-FDD41AE5B3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74538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D7017E-3F6F-42EF-8D52-55D476A13D10}" type="datetimeFigureOut">
              <a:rPr lang="en-US" smtClean="0"/>
              <a:t>9/30/2013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984BC-6DCB-4BA7-A98E-FDD41AE5B3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66136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D7017E-3F6F-42EF-8D52-55D476A13D10}" type="datetimeFigureOut">
              <a:rPr lang="en-US" smtClean="0"/>
              <a:t>9/30/2013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984BC-6DCB-4BA7-A98E-FDD41AE5B3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50713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D7017E-3F6F-42EF-8D52-55D476A13D10}" type="datetimeFigureOut">
              <a:rPr lang="en-US" smtClean="0"/>
              <a:t>9/30/2013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984BC-6DCB-4BA7-A98E-FDD41AE5B3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612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D7017E-3F6F-42EF-8D52-55D476A13D10}" type="datetimeFigureOut">
              <a:rPr lang="en-US" smtClean="0"/>
              <a:t>9/30/2013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984BC-6DCB-4BA7-A98E-FDD41AE5B3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60005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D7017E-3F6F-42EF-8D52-55D476A13D10}" type="datetimeFigureOut">
              <a:rPr lang="en-US" smtClean="0"/>
              <a:t>9/30/2013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984BC-6DCB-4BA7-A98E-FDD41AE5B3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37932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D7017E-3F6F-42EF-8D52-55D476A13D10}" type="datetimeFigureOut">
              <a:rPr lang="en-US" smtClean="0"/>
              <a:t>9/30/2013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984BC-6DCB-4BA7-A98E-FDD41AE5B3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19253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D7017E-3F6F-42EF-8D52-55D476A13D10}" type="datetimeFigureOut">
              <a:rPr lang="en-US" smtClean="0"/>
              <a:t>9/30/2013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984BC-6DCB-4BA7-A98E-FDD41AE5B3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36284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D7017E-3F6F-42EF-8D52-55D476A13D10}" type="datetimeFigureOut">
              <a:rPr lang="en-US" smtClean="0"/>
              <a:t>9/30/2013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6984BC-6DCB-4BA7-A98E-FDD41AE5B3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690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Sequential Storyboards Day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14970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Sketch refinement critique</a:t>
            </a:r>
          </a:p>
          <a:p>
            <a:r>
              <a:rPr lang="en-US" dirty="0" smtClean="0"/>
              <a:t>Sequential storyboard</a:t>
            </a:r>
          </a:p>
          <a:p>
            <a:endParaRPr lang="en-US" dirty="0"/>
          </a:p>
          <a:p>
            <a:r>
              <a:rPr lang="en-US" dirty="0" smtClean="0"/>
              <a:t>Tutorial: microphone, shaking, gestures</a:t>
            </a:r>
          </a:p>
          <a:p>
            <a:endParaRPr lang="en-US" dirty="0"/>
          </a:p>
          <a:p>
            <a:r>
              <a:rPr lang="en-US" dirty="0" smtClean="0"/>
              <a:t>HW: Create sequential storyboard for each of your P0 and P1(2) sketches</a:t>
            </a:r>
          </a:p>
          <a:p>
            <a:r>
              <a:rPr lang="en-US" dirty="0" smtClean="0"/>
              <a:t>HW: Mini-demo preparation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00355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34</Words>
  <Application>Microsoft Office PowerPoint</Application>
  <PresentationFormat>On-screen Show (4:3)</PresentationFormat>
  <Paragraphs>9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Sequential Storyboards Day</vt:lpstr>
      <vt:lpstr>Agenda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Sequential Storyboards Day</dc:title>
  <dc:creator>Tony</dc:creator>
  <cp:lastModifiedBy>Tony</cp:lastModifiedBy>
  <cp:revision>1</cp:revision>
  <dcterms:created xsi:type="dcterms:W3CDTF">2013-09-30T14:00:19Z</dcterms:created>
  <dcterms:modified xsi:type="dcterms:W3CDTF">2013-09-30T14:04:46Z</dcterms:modified>
</cp:coreProperties>
</file>