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108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1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91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34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297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605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087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5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01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67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C3D31-98A0-C74D-96B8-56921E1585BF}" type="datetimeFigureOut">
              <a:rPr lang="en-US" smtClean="0"/>
              <a:t>9/25/2013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FECC2-CD07-AE4D-9FBE-5967FC05A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59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CPSC 581 – 9/25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62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Sampling discussion</a:t>
            </a:r>
          </a:p>
          <a:p>
            <a:r>
              <a:rPr lang="en-US" dirty="0" smtClean="0"/>
              <a:t>Scribble sketching</a:t>
            </a:r>
          </a:p>
          <a:p>
            <a:endParaRPr lang="en-US" dirty="0" smtClean="0"/>
          </a:p>
          <a:p>
            <a:r>
              <a:rPr lang="en-US" dirty="0" smtClean="0"/>
              <a:t>Tutorial: Photo browser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HW: Redo P0 &amp; P1 sketches as </a:t>
            </a:r>
            <a:r>
              <a:rPr lang="en-US" smtClean="0"/>
              <a:t>scribble </a:t>
            </a:r>
            <a:r>
              <a:rPr lang="en-US" smtClean="0"/>
              <a:t>sketches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564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CPSC 581 – 9/25</vt:lpstr>
      <vt:lpstr>Schedule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581 – 9/25</dc:title>
  <dc:creator>Tony Tang</dc:creator>
  <cp:lastModifiedBy>Tony</cp:lastModifiedBy>
  <cp:revision>2</cp:revision>
  <dcterms:created xsi:type="dcterms:W3CDTF">2013-09-23T03:30:39Z</dcterms:created>
  <dcterms:modified xsi:type="dcterms:W3CDTF">2013-09-25T15:11:10Z</dcterms:modified>
</cp:coreProperties>
</file>