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5082E-4953-41E4-BA2C-1A2E14E93ADC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76805-A806-49F2-8814-0787B1CDE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349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5082E-4953-41E4-BA2C-1A2E14E93ADC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76805-A806-49F2-8814-0787B1CDE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475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5082E-4953-41E4-BA2C-1A2E14E93ADC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76805-A806-49F2-8814-0787B1CDE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306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5082E-4953-41E4-BA2C-1A2E14E93ADC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76805-A806-49F2-8814-0787B1CDE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791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5082E-4953-41E4-BA2C-1A2E14E93ADC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76805-A806-49F2-8814-0787B1CDE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72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5082E-4953-41E4-BA2C-1A2E14E93ADC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76805-A806-49F2-8814-0787B1CDE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881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5082E-4953-41E4-BA2C-1A2E14E93ADC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76805-A806-49F2-8814-0787B1CDE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072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5082E-4953-41E4-BA2C-1A2E14E93ADC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76805-A806-49F2-8814-0787B1CDE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011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5082E-4953-41E4-BA2C-1A2E14E93ADC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76805-A806-49F2-8814-0787B1CDE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882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5082E-4953-41E4-BA2C-1A2E14E93ADC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76805-A806-49F2-8814-0787B1CDE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245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5082E-4953-41E4-BA2C-1A2E14E93ADC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76805-A806-49F2-8814-0787B1CDE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291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5082E-4953-41E4-BA2C-1A2E14E93ADC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F76805-A806-49F2-8814-0787B1CDE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195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 – 10/9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Demo day! </a:t>
            </a:r>
            <a:r>
              <a:rPr lang="en-US" dirty="0" smtClean="0"/>
              <a:t>(Justin</a:t>
            </a:r>
            <a:r>
              <a:rPr lang="en-US" dirty="0" smtClean="0"/>
              <a:t>, </a:t>
            </a:r>
            <a:r>
              <a:rPr lang="en-US" dirty="0" smtClean="0"/>
              <a:t>David, Brennan</a:t>
            </a:r>
            <a:r>
              <a:rPr lang="en-US" dirty="0" smtClean="0"/>
              <a:t>, Julia, </a:t>
            </a:r>
            <a:r>
              <a:rPr lang="en-US" dirty="0" smtClean="0"/>
              <a:t>Daniel, Mike)</a:t>
            </a:r>
            <a:endParaRPr lang="en-US" dirty="0" smtClean="0"/>
          </a:p>
          <a:p>
            <a:pPr lvl="1"/>
            <a:r>
              <a:rPr lang="en-US" dirty="0" smtClean="0"/>
              <a:t>Prepare your phone app, and load up your portfolio</a:t>
            </a:r>
          </a:p>
          <a:p>
            <a:endParaRPr lang="en-US" dirty="0"/>
          </a:p>
          <a:p>
            <a:r>
              <a:rPr lang="en-US" dirty="0" smtClean="0"/>
              <a:t>HW: Photos and ideas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35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 P2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You will be designing an information appliance and a phone interface to connect two distance-separated people.</a:t>
            </a:r>
          </a:p>
          <a:p>
            <a:endParaRPr lang="en-US" dirty="0"/>
          </a:p>
          <a:p>
            <a:r>
              <a:rPr lang="en-US" dirty="0" smtClean="0"/>
              <a:t>HW: Take at least six photos, thinking about how people “connect” with one another in real life—how do they share, and what do they share?</a:t>
            </a:r>
          </a:p>
          <a:p>
            <a:r>
              <a:rPr lang="en-US" dirty="0" smtClean="0"/>
              <a:t>Be prepared to share this on Wednesday!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3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93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Agenda – 10/9</vt:lpstr>
      <vt:lpstr>Mini P2 Description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 – 10/9</dc:title>
  <dc:creator>Tony</dc:creator>
  <cp:lastModifiedBy>Administrator</cp:lastModifiedBy>
  <cp:revision>3</cp:revision>
  <dcterms:created xsi:type="dcterms:W3CDTF">2013-10-09T15:24:39Z</dcterms:created>
  <dcterms:modified xsi:type="dcterms:W3CDTF">2013-10-09T17:29:23Z</dcterms:modified>
</cp:coreProperties>
</file>