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8"/>
  </p:notesMasterIdLst>
  <p:handoutMasterIdLst>
    <p:handoutMasterId r:id="rId19"/>
  </p:handoutMasterIdLst>
  <p:sldIdLst>
    <p:sldId id="256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99" autoAdjust="0"/>
    <p:restoredTop sz="69857" autoAdjust="0"/>
  </p:normalViewPr>
  <p:slideViewPr>
    <p:cSldViewPr snapToGrid="0" snapToObjects="1">
      <p:cViewPr>
        <p:scale>
          <a:sx n="59" d="100"/>
          <a:sy n="59" d="100"/>
        </p:scale>
        <p:origin x="-728" y="-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FEF5F-3B39-8C4F-9EDA-9CA413A4787D}" type="datetimeFigureOut">
              <a:rPr lang="en-US" smtClean="0"/>
              <a:pPr/>
              <a:t>09-04-14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42D20-5CD2-1540-9A97-C8CDFA67B1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0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6E8D9-D7C8-DB48-82D0-7C0E66850FE0}" type="datetimeFigureOut">
              <a:rPr lang="en-US" smtClean="0"/>
              <a:pPr/>
              <a:t>09-04-14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EC02C-7862-C04F-88CF-B6FBE0D0E7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2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3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=WgR1358xZaY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934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=03bta8WA1F0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896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=aFl71SPeYto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897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=c8ZjhY7F7bI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42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http</a:t>
            </a:r>
            <a:r>
              <a:rPr lang="pt-BR" dirty="0" smtClean="0"/>
              <a:t>://</a:t>
            </a:r>
            <a:r>
              <a:rPr lang="pt-BR" dirty="0" err="1" smtClean="0"/>
              <a:t>vimeo.com</a:t>
            </a:r>
            <a:r>
              <a:rPr lang="pt-BR" dirty="0" smtClean="0"/>
              <a:t>/48815734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1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tangible.media.mit.edu</a:t>
            </a:r>
            <a:r>
              <a:rPr lang="en-US" dirty="0" smtClean="0"/>
              <a:t>/project/</a:t>
            </a:r>
            <a:r>
              <a:rPr lang="en-US" dirty="0" err="1" smtClean="0"/>
              <a:t>pingpongplus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93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web.media.mit.edu</a:t>
            </a:r>
            <a:r>
              <a:rPr lang="en-US" dirty="0" smtClean="0"/>
              <a:t>/~</a:t>
            </a:r>
            <a:r>
              <a:rPr lang="en-US" dirty="0" err="1" smtClean="0"/>
              <a:t>kimiko</a:t>
            </a:r>
            <a:r>
              <a:rPr lang="en-US" dirty="0" smtClean="0"/>
              <a:t>/</a:t>
            </a:r>
            <a:r>
              <a:rPr lang="en-US" dirty="0" err="1" smtClean="0"/>
              <a:t>iobrush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362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sandcanvas.com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11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research.microsoft.com</a:t>
            </a:r>
            <a:r>
              <a:rPr lang="en-US" dirty="0" smtClean="0"/>
              <a:t>/en-us/um/people/</a:t>
            </a:r>
            <a:r>
              <a:rPr lang="en-US" dirty="0" err="1" smtClean="0"/>
              <a:t>benko</a:t>
            </a:r>
            <a:r>
              <a:rPr lang="en-US" dirty="0" smtClean="0"/>
              <a:t>/#Sphere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48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=lTMAKHzbl1E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49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</a:t>
            </a:r>
            <a:r>
              <a:rPr lang="en-US" dirty="0" smtClean="0"/>
              <a:t>t5X2PxtvMsU</a:t>
            </a:r>
          </a:p>
          <a:p>
            <a:r>
              <a:rPr lang="en-US" dirty="0" smtClean="0"/>
              <a:t>https://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=a6cNdhOKwi0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90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=H4sTARz7Ju8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45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EB7961C-448B-B04C-A9E1-024D26EE0EBE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1FD52-A99A-D342-A739-BB7D56F7C636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3AA1-A1AA-1649-B18F-79CA9263B717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0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AC4C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>
            <a:lvl1pPr>
              <a:defRPr>
                <a:solidFill>
                  <a:srgbClr val="D39C39"/>
                </a:solidFill>
              </a:defRPr>
            </a:lvl1pPr>
          </a:lstStyle>
          <a:p>
            <a:pPr lvl="0"/>
            <a:r>
              <a:rPr lang="en-US" noProof="0" smtClean="0"/>
              <a:t>HCI Research Directions</a:t>
            </a:r>
          </a:p>
        </p:txBody>
      </p:sp>
      <p:sp>
        <p:nvSpPr>
          <p:cNvPr id="926723" name="Text Box 3"/>
          <p:cNvSpPr txBox="1">
            <a:spLocks noChangeArrowheads="1"/>
          </p:cNvSpPr>
          <p:nvPr/>
        </p:nvSpPr>
        <p:spPr bwMode="auto">
          <a:xfrm>
            <a:off x="2438400" y="3810000"/>
            <a:ext cx="6400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Prof. James A. Landay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University of Washington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Autumn 2004</a:t>
            </a:r>
          </a:p>
        </p:txBody>
      </p:sp>
      <p:pic>
        <p:nvPicPr>
          <p:cNvPr id="926724" name="Picture 4" descr="ui-ti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7005433"/>
      </p:ext>
    </p:extLst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B0012-C727-EE49-807E-ED6D6992072C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592060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D5E28-CA31-1C47-BB27-6E4AED7173FB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462524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9B0F2-4CD9-E34B-9071-19A0EB2AAE32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889773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091CE-033F-D347-8C58-9876AD01A946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137678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796F3-44EA-304E-A130-2AABCCC0DDA6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517051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02347-30F4-924F-A8CA-59511D4CE677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4866052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8645A-5941-3341-AA34-72CD89E670F8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1259279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BF07-92EB-B946-AFD5-BE123E5F7F45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1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05450-1777-5E4F-B061-20906C9EE293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996544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44462-F8FE-DF45-B6E0-15749EA9A35A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0183093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8650" y="352425"/>
            <a:ext cx="216535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352425"/>
            <a:ext cx="6346825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CF18C-0A12-574D-8A58-3966AEAA86D9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8326331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CA908FEA-A21E-7F40-BF09-EF62ADEFF903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5210639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81021F8B-9150-7445-8506-4BFA731C208D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3488833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28CD3644-A7EA-3A40-9595-0117BDDE4EFF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868804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0386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24871AE9-28EE-7D49-8296-B9B1023C2788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8957742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1132B-B38A-5D4C-800F-FAEDFC149E6E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9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7586-A229-1544-A360-351E8B484D55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312C-814A-F64A-9DCE-17CD7A355725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9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2AA9-2D9C-3B49-AFD5-B09748D14B14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8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9982-0812-EA47-9A1F-AC3BE2E86E09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1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4E96-6981-BE46-81F3-C012122F066C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9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1474-C134-AE4E-B5D3-93AEFBD83E37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EC2FD-5C3B-B54A-B7FA-8548072860BF}" type="datetime1">
              <a:rPr lang="en-CA" smtClean="0"/>
              <a:pPr/>
              <a:t>09-04-14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888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ChangeArrowheads="1"/>
          </p:cNvSpPr>
          <p:nvPr/>
        </p:nvSpPr>
        <p:spPr bwMode="auto">
          <a:xfrm>
            <a:off x="0" y="0"/>
            <a:ext cx="9144000" cy="10969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F8BF08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79425" y="352425"/>
            <a:ext cx="86645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57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5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Arial"/>
                <a:ea typeface="ＭＳ Ｐゴシック" charset="0"/>
              </a:rPr>
              <a:t>CSE490jl - Autumn 2004</a:t>
            </a:r>
          </a:p>
        </p:txBody>
      </p:sp>
      <p:sp>
        <p:nvSpPr>
          <p:cNvPr id="925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5532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Arial"/>
                <a:ea typeface="ＭＳ Ｐゴシック" charset="0"/>
              </a:rPr>
              <a:t>User Interface Design, Prototyping, and Evaluation</a:t>
            </a:r>
          </a:p>
        </p:txBody>
      </p:sp>
      <p:sp>
        <p:nvSpPr>
          <p:cNvPr id="925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553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F0D2FBA-6E99-5044-8849-C5B1DD7298CD}" type="slidenum">
              <a:rPr lang="en-US" smtClean="0">
                <a:latin typeface="Arial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latin typeface="Arial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98070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xmlns:p14="http://schemas.microsoft.com/office/powerpoint/2010/main">
    <p:dissolve/>
  </p:transition>
  <p:hf hdr="0"/>
  <p:txStyles>
    <p:titleStyle>
      <a:lvl1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of HCI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481: HCI I</a:t>
            </a:r>
          </a:p>
          <a:p>
            <a:r>
              <a:rPr lang="en-US" dirty="0" smtClean="0"/>
              <a:t>Winter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08745" y="5638800"/>
            <a:ext cx="6563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D9D9D9"/>
                </a:solidFill>
              </a:rPr>
              <a:t>Anthony Tang</a:t>
            </a:r>
            <a:endParaRPr lang="en-US" dirty="0">
              <a:solidFill>
                <a:srgbClr val="D9D9D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OmniTouch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88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MagicFinger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6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CodeSpace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33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68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Interactive Public Ambient Displays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89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Touch Projector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29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you watch these…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of the interfaces in these video are probable to be used in five years? In ten years?</a:t>
            </a:r>
          </a:p>
          <a:p>
            <a:endParaRPr lang="en-US" dirty="0"/>
          </a:p>
          <a:p>
            <a:r>
              <a:rPr lang="en-US" dirty="0"/>
              <a:t>Which of the interfaces looks most useful? Least useful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What does this make you think of?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5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ambientRoom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25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PingPongPlus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63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i/o Brush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9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SandCanvas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57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96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TouchProjector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032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Microsoft Productivity Future Vision (</a:t>
            </a:r>
            <a:r>
              <a:rPr lang="en-US" dirty="0" smtClean="0"/>
              <a:t>2011)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64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-introdu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Summer HCI">
  <a:themeElements>
    <a:clrScheme name="2_Summer HCI 10">
      <a:dk1>
        <a:srgbClr val="808080"/>
      </a:dk1>
      <a:lt1>
        <a:srgbClr val="FFFFFF"/>
      </a:lt1>
      <a:dk2>
        <a:srgbClr val="A94E31"/>
      </a:dk2>
      <a:lt2>
        <a:srgbClr val="3E4E6C"/>
      </a:lt2>
      <a:accent1>
        <a:srgbClr val="00CC99"/>
      </a:accent1>
      <a:accent2>
        <a:srgbClr val="3333CC"/>
      </a:accent2>
      <a:accent3>
        <a:srgbClr val="D1B2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Summer HCI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2_Summer HCI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8">
        <a:dk1>
          <a:srgbClr val="808080"/>
        </a:dk1>
        <a:lt1>
          <a:srgbClr val="FFFFFF"/>
        </a:lt1>
        <a:dk2>
          <a:srgbClr val="A94E31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9">
        <a:dk1>
          <a:srgbClr val="808080"/>
        </a:dk1>
        <a:lt1>
          <a:srgbClr val="FFFFFF"/>
        </a:lt1>
        <a:dk2>
          <a:srgbClr val="A94E31"/>
        </a:dk2>
        <a:lt2>
          <a:srgbClr val="3E6C6C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10">
        <a:dk1>
          <a:srgbClr val="808080"/>
        </a:dk1>
        <a:lt1>
          <a:srgbClr val="FFFFFF"/>
        </a:lt1>
        <a:dk2>
          <a:srgbClr val="A94E31"/>
        </a:dk2>
        <a:lt2>
          <a:srgbClr val="3E4E6C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1-introduction</Template>
  <TotalTime>24096</TotalTime>
  <Words>249</Words>
  <Application>Microsoft Macintosh PowerPoint</Application>
  <PresentationFormat>On-screen Show (4:3)</PresentationFormat>
  <Paragraphs>64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1-introduction</vt:lpstr>
      <vt:lpstr>2_Summer HCI</vt:lpstr>
      <vt:lpstr>Future of HCI</vt:lpstr>
      <vt:lpstr>As you watch these…</vt:lpstr>
      <vt:lpstr>ambientRoom</vt:lpstr>
      <vt:lpstr>PingPongPlus</vt:lpstr>
      <vt:lpstr>i/o Brush</vt:lpstr>
      <vt:lpstr>SandCanvas</vt:lpstr>
      <vt:lpstr>Sphere</vt:lpstr>
      <vt:lpstr>TouchProjector</vt:lpstr>
      <vt:lpstr>Microsoft Productivity Future Vision (2011)</vt:lpstr>
      <vt:lpstr>OmniTouch </vt:lpstr>
      <vt:lpstr>MagicFinger</vt:lpstr>
      <vt:lpstr>CodeSpace</vt:lpstr>
      <vt:lpstr>Conte</vt:lpstr>
      <vt:lpstr>Interactive Public Ambient Displays</vt:lpstr>
      <vt:lpstr>Touch Projector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for people not like us</dc:title>
  <dc:creator>Tony</dc:creator>
  <cp:lastModifiedBy>Tony Tang</cp:lastModifiedBy>
  <cp:revision>234</cp:revision>
  <dcterms:created xsi:type="dcterms:W3CDTF">2012-08-20T05:23:43Z</dcterms:created>
  <dcterms:modified xsi:type="dcterms:W3CDTF">2014-04-09T16:51:17Z</dcterms:modified>
</cp:coreProperties>
</file>