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6"/>
  </p:notesMasterIdLst>
  <p:handoutMasterIdLst>
    <p:handoutMasterId r:id="rId57"/>
  </p:handoutMasterIdLst>
  <p:sldIdLst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3" r:id="rId12"/>
    <p:sldId id="319" r:id="rId13"/>
    <p:sldId id="266" r:id="rId14"/>
    <p:sldId id="267" r:id="rId15"/>
    <p:sldId id="315" r:id="rId16"/>
    <p:sldId id="316" r:id="rId17"/>
    <p:sldId id="317" r:id="rId18"/>
    <p:sldId id="318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2" r:id="rId44"/>
    <p:sldId id="303" r:id="rId45"/>
    <p:sldId id="304" r:id="rId46"/>
    <p:sldId id="305" r:id="rId47"/>
    <p:sldId id="306" r:id="rId48"/>
    <p:sldId id="307" r:id="rId49"/>
    <p:sldId id="322" r:id="rId50"/>
    <p:sldId id="321" r:id="rId51"/>
    <p:sldId id="320" r:id="rId52"/>
    <p:sldId id="310" r:id="rId53"/>
    <p:sldId id="311" r:id="rId54"/>
    <p:sldId id="312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99" autoAdjust="0"/>
    <p:restoredTop sz="73176" autoAdjust="0"/>
  </p:normalViewPr>
  <p:slideViewPr>
    <p:cSldViewPr snapToGrid="0" snapToObjects="1">
      <p:cViewPr>
        <p:scale>
          <a:sx n="59" d="100"/>
          <a:sy n="59" d="100"/>
        </p:scale>
        <p:origin x="-120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25-11-12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25-11-12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media.juiceanalytics.com</a:t>
            </a:r>
            <a:r>
              <a:rPr lang="en-US" dirty="0" smtClean="0"/>
              <a:t>/images/smallmultiples2.jpg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6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borrowed talk from Tamara </a:t>
            </a:r>
            <a:r>
              <a:rPr lang="en-US" baseline="0" dirty="0" err="1" smtClean="0"/>
              <a:t>Munzner</a:t>
            </a:r>
            <a:r>
              <a:rPr lang="en-US" baseline="0" dirty="0" smtClean="0"/>
              <a:t>, with examples thrown in there by Tony Tang</a:t>
            </a:r>
          </a:p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vimeo.com</a:t>
            </a:r>
            <a:r>
              <a:rPr lang="pt-BR" dirty="0" smtClean="0"/>
              <a:t>/26205288</a:t>
            </a:r>
          </a:p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www.cs.ubc.ca</a:t>
            </a:r>
            <a:r>
              <a:rPr lang="pt-BR" dirty="0" smtClean="0"/>
              <a:t>/~</a:t>
            </a:r>
            <a:r>
              <a:rPr lang="pt-BR" dirty="0" err="1" smtClean="0"/>
              <a:t>tmm</a:t>
            </a:r>
            <a:r>
              <a:rPr lang="pt-BR" dirty="0" smtClean="0"/>
              <a:t>/</a:t>
            </a:r>
            <a:r>
              <a:rPr lang="pt-BR" dirty="0" err="1" smtClean="0"/>
              <a:t>talks</a:t>
            </a:r>
            <a:r>
              <a:rPr lang="pt-BR" dirty="0" smtClean="0"/>
              <a:t>/vizbi11/vizbi11.pdf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9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0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www.datavis.ca</a:t>
            </a:r>
            <a:r>
              <a:rPr lang="en-US" dirty="0" smtClean="0"/>
              <a:t>/gallery/images/galvanic-3D.png</a:t>
            </a:r>
          </a:p>
          <a:p>
            <a:r>
              <a:rPr lang="en-US" dirty="0" smtClean="0"/>
              <a:t>horrific use of 3D,</a:t>
            </a:r>
          </a:p>
          <a:p>
            <a:r>
              <a:rPr lang="en-US" dirty="0" smtClean="0"/>
              <a:t>undesirable optical effect of the gridlines,</a:t>
            </a:r>
          </a:p>
          <a:p>
            <a:r>
              <a:rPr lang="en-US" dirty="0" smtClean="0"/>
              <a:t>incorrect display of the data as a series of connected boxes,</a:t>
            </a:r>
          </a:p>
          <a:p>
            <a:r>
              <a:rPr lang="en-US" dirty="0" smtClean="0"/>
              <a:t>item labels misaligned with the tick marks, and taking up far too much of the graphic display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9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B128-9C3E-9547-B76C-8CB812DE98E2}" type="datetimeFigureOut">
              <a:rPr lang="en-US" smtClean="0"/>
              <a:t>25-11-12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56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25-11-12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0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what types of Facebook data are each of these?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lnSpcReduction="10000"/>
          </a:bodyPr>
          <a:lstStyle/>
          <a:p>
            <a:r>
              <a:rPr lang="en-US" dirty="0"/>
              <a:t>Ages of your friends</a:t>
            </a:r>
          </a:p>
          <a:p>
            <a:r>
              <a:rPr lang="en-US" dirty="0"/>
              <a:t>Gender of your friends</a:t>
            </a:r>
          </a:p>
          <a:p>
            <a:r>
              <a:rPr lang="en-US" dirty="0" smtClean="0"/>
              <a:t>How many friends you have?</a:t>
            </a:r>
          </a:p>
          <a:p>
            <a:r>
              <a:rPr lang="en-US" dirty="0" smtClean="0"/>
              <a:t>The first names of your friends</a:t>
            </a:r>
          </a:p>
          <a:p>
            <a:r>
              <a:rPr lang="en-US" dirty="0" smtClean="0"/>
              <a:t>All of your status updates</a:t>
            </a:r>
          </a:p>
          <a:p>
            <a:r>
              <a:rPr lang="en-US" dirty="0" smtClean="0"/>
              <a:t>Consider a group of friends: the links between those friends</a:t>
            </a:r>
          </a:p>
          <a:p>
            <a:r>
              <a:rPr lang="en-US" dirty="0" smtClean="0"/>
              <a:t>The hometowns of all of your friends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0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8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1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7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8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3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1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1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4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Information Visualization </a:t>
            </a:r>
            <a:r>
              <a:rPr lang="en-US" dirty="0" smtClean="0"/>
              <a:t>2</a:t>
            </a:r>
            <a:br>
              <a:rPr lang="en-US" dirty="0" smtClean="0"/>
            </a:br>
            <a:r>
              <a:rPr lang="en-US" sz="3600" dirty="0" smtClean="0"/>
              <a:t>Encoding Information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9D9D9"/>
                </a:solidFill>
              </a:rPr>
              <a:t>Anthony </a:t>
            </a:r>
            <a:r>
              <a:rPr lang="en-US" dirty="0" smtClean="0">
                <a:solidFill>
                  <a:srgbClr val="D9D9D9"/>
                </a:solidFill>
              </a:rPr>
              <a:t>Tang, acknowledgements to Tamara </a:t>
            </a:r>
            <a:r>
              <a:rPr lang="en-US" dirty="0" err="1" smtClean="0">
                <a:solidFill>
                  <a:srgbClr val="D9D9D9"/>
                </a:solidFill>
              </a:rPr>
              <a:t>Munzner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4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3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2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2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8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3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types</a:t>
            </a:r>
          </a:p>
          <a:p>
            <a:endParaRPr lang="en-US" dirty="0" smtClean="0"/>
          </a:p>
          <a:p>
            <a:r>
              <a:rPr lang="en-US" dirty="0" smtClean="0"/>
              <a:t>Visual channel types and ranks</a:t>
            </a:r>
          </a:p>
          <a:p>
            <a:endParaRPr lang="en-US" dirty="0"/>
          </a:p>
          <a:p>
            <a:r>
              <a:rPr lang="en-US" dirty="0" smtClean="0"/>
              <a:t>Principles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4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7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8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8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8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7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8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7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7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4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7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8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56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9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3"/>
          <a:srcRect t="6497" b="6497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57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types</a:t>
            </a:r>
          </a:p>
          <a:p>
            <a:endParaRPr lang="en-US" dirty="0" smtClean="0"/>
          </a:p>
          <a:p>
            <a:r>
              <a:rPr lang="en-US" dirty="0" smtClean="0"/>
              <a:t>Visual channel types and ranks</a:t>
            </a:r>
          </a:p>
          <a:p>
            <a:endParaRPr lang="en-US" dirty="0"/>
          </a:p>
          <a:p>
            <a:r>
              <a:rPr lang="en-US" dirty="0" smtClean="0"/>
              <a:t>Principles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1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15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2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9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6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4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64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39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7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268"/>
      </p:ext>
    </p:extLst>
  </p:cSld>
  <p:clrMapOvr>
    <a:masterClrMapping/>
  </p:clrMapOvr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21869</TotalTime>
  <Words>209</Words>
  <Application>Microsoft Macintosh PowerPoint</Application>
  <PresentationFormat>On-screen Show (4:3)</PresentationFormat>
  <Paragraphs>46</Paragraphs>
  <Slides>53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1-introduction</vt:lpstr>
      <vt:lpstr>2_Summer HCI</vt:lpstr>
      <vt:lpstr>PowerPoint Presentation</vt:lpstr>
      <vt:lpstr>Information Visualization 2 Encoding Information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types of Facebook data are each of these?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202</cp:revision>
  <dcterms:created xsi:type="dcterms:W3CDTF">2012-08-20T05:23:43Z</dcterms:created>
  <dcterms:modified xsi:type="dcterms:W3CDTF">2012-11-26T06:11:27Z</dcterms:modified>
</cp:coreProperties>
</file>