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95" r:id="rId2"/>
    <p:sldId id="256" r:id="rId3"/>
    <p:sldId id="257" r:id="rId4"/>
    <p:sldId id="266" r:id="rId5"/>
    <p:sldId id="263" r:id="rId6"/>
    <p:sldId id="285" r:id="rId7"/>
    <p:sldId id="265" r:id="rId8"/>
    <p:sldId id="264" r:id="rId9"/>
    <p:sldId id="273" r:id="rId10"/>
    <p:sldId id="274" r:id="rId11"/>
    <p:sldId id="283" r:id="rId12"/>
    <p:sldId id="267" r:id="rId13"/>
    <p:sldId id="268" r:id="rId14"/>
    <p:sldId id="269" r:id="rId15"/>
    <p:sldId id="271" r:id="rId16"/>
    <p:sldId id="272" r:id="rId17"/>
    <p:sldId id="275" r:id="rId18"/>
    <p:sldId id="276" r:id="rId19"/>
    <p:sldId id="277" r:id="rId20"/>
    <p:sldId id="288" r:id="rId21"/>
    <p:sldId id="289" r:id="rId22"/>
    <p:sldId id="278" r:id="rId23"/>
    <p:sldId id="290" r:id="rId24"/>
    <p:sldId id="279" r:id="rId25"/>
    <p:sldId id="286" r:id="rId26"/>
    <p:sldId id="280" r:id="rId27"/>
    <p:sldId id="291" r:id="rId28"/>
    <p:sldId id="292" r:id="rId29"/>
    <p:sldId id="293" r:id="rId30"/>
    <p:sldId id="294" r:id="rId31"/>
    <p:sldId id="282" r:id="rId32"/>
    <p:sldId id="28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87" autoAdjust="0"/>
    <p:restoredTop sz="81508" autoAdjust="0"/>
  </p:normalViewPr>
  <p:slideViewPr>
    <p:cSldViewPr snapToGrid="0" snapToObjects="1">
      <p:cViewPr varScale="1">
        <p:scale>
          <a:sx n="90" d="100"/>
          <a:sy n="90" d="100"/>
        </p:scale>
        <p:origin x="-928" y="-112"/>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C71B31-9AA7-B84F-98CB-536EFE6AEE17}"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1E0238A7-84FD-AA47-84EE-3D666D9AE511}">
      <dgm:prSet phldrT="[Text]"/>
      <dgm:spPr/>
      <dgm:t>
        <a:bodyPr/>
        <a:lstStyle/>
        <a:p>
          <a:r>
            <a:rPr lang="en-US" dirty="0" smtClean="0"/>
            <a:t>Design prototype</a:t>
          </a:r>
          <a:endParaRPr lang="en-US" dirty="0"/>
        </a:p>
      </dgm:t>
    </dgm:pt>
    <dgm:pt modelId="{A1A64297-EB48-494D-91A7-4F51C9601376}" type="parTrans" cxnId="{27E7000A-9126-8547-BCC2-382CFB29820E}">
      <dgm:prSet/>
      <dgm:spPr/>
      <dgm:t>
        <a:bodyPr/>
        <a:lstStyle/>
        <a:p>
          <a:endParaRPr lang="en-US"/>
        </a:p>
      </dgm:t>
    </dgm:pt>
    <dgm:pt modelId="{BD0FC986-C172-5C4D-BB1A-6371738396FE}" type="sibTrans" cxnId="{27E7000A-9126-8547-BCC2-382CFB29820E}">
      <dgm:prSet/>
      <dgm:spPr/>
      <dgm:t>
        <a:bodyPr/>
        <a:lstStyle/>
        <a:p>
          <a:endParaRPr lang="en-US"/>
        </a:p>
      </dgm:t>
    </dgm:pt>
    <dgm:pt modelId="{872FF947-EF08-444D-A823-10E7386066EE}">
      <dgm:prSet phldrT="[Text]"/>
      <dgm:spPr/>
      <dgm:t>
        <a:bodyPr/>
        <a:lstStyle/>
        <a:p>
          <a:r>
            <a:rPr lang="en-US" dirty="0" smtClean="0"/>
            <a:t>Implement prototype</a:t>
          </a:r>
          <a:endParaRPr lang="en-US" dirty="0"/>
        </a:p>
      </dgm:t>
    </dgm:pt>
    <dgm:pt modelId="{DF163CF0-8403-AE4D-BA18-EECDA350C271}" type="parTrans" cxnId="{3D418B48-6AD6-E04A-824E-7CA9E81CEC85}">
      <dgm:prSet/>
      <dgm:spPr/>
      <dgm:t>
        <a:bodyPr/>
        <a:lstStyle/>
        <a:p>
          <a:endParaRPr lang="en-US"/>
        </a:p>
      </dgm:t>
    </dgm:pt>
    <dgm:pt modelId="{A1DFD700-5DFB-B34D-8A02-C92F114165EA}" type="sibTrans" cxnId="{3D418B48-6AD6-E04A-824E-7CA9E81CEC85}">
      <dgm:prSet/>
      <dgm:spPr/>
      <dgm:t>
        <a:bodyPr/>
        <a:lstStyle/>
        <a:p>
          <a:endParaRPr lang="en-US"/>
        </a:p>
      </dgm:t>
    </dgm:pt>
    <dgm:pt modelId="{251EC191-F670-0B49-BC4B-64C6693C908F}">
      <dgm:prSet phldrT="[Text]"/>
      <dgm:spPr/>
      <dgm:t>
        <a:bodyPr/>
        <a:lstStyle/>
        <a:p>
          <a:r>
            <a:rPr lang="en-US" dirty="0" smtClean="0"/>
            <a:t>Test prototype</a:t>
          </a:r>
          <a:endParaRPr lang="en-US" dirty="0"/>
        </a:p>
      </dgm:t>
    </dgm:pt>
    <dgm:pt modelId="{4855EB9B-3BF3-B043-907B-6FC72143C5F1}" type="parTrans" cxnId="{2C876687-E290-0B42-8B79-A8F183234515}">
      <dgm:prSet/>
      <dgm:spPr/>
      <dgm:t>
        <a:bodyPr/>
        <a:lstStyle/>
        <a:p>
          <a:endParaRPr lang="en-US"/>
        </a:p>
      </dgm:t>
    </dgm:pt>
    <dgm:pt modelId="{3F75C9D6-E666-1B4F-AD7C-58D756644A2B}" type="sibTrans" cxnId="{2C876687-E290-0B42-8B79-A8F183234515}">
      <dgm:prSet/>
      <dgm:spPr/>
      <dgm:t>
        <a:bodyPr/>
        <a:lstStyle/>
        <a:p>
          <a:endParaRPr lang="en-US"/>
        </a:p>
      </dgm:t>
    </dgm:pt>
    <dgm:pt modelId="{104EDFC1-D92E-434C-A826-7A0AF7D629C7}" type="pres">
      <dgm:prSet presAssocID="{9BC71B31-9AA7-B84F-98CB-536EFE6AEE17}" presName="cycle" presStyleCnt="0">
        <dgm:presLayoutVars>
          <dgm:dir/>
          <dgm:resizeHandles val="exact"/>
        </dgm:presLayoutVars>
      </dgm:prSet>
      <dgm:spPr/>
      <dgm:t>
        <a:bodyPr/>
        <a:lstStyle/>
        <a:p>
          <a:endParaRPr lang="en-US"/>
        </a:p>
      </dgm:t>
    </dgm:pt>
    <dgm:pt modelId="{0E572A17-6E86-324C-892B-5251F47ED242}" type="pres">
      <dgm:prSet presAssocID="{1E0238A7-84FD-AA47-84EE-3D666D9AE511}" presName="node" presStyleLbl="node1" presStyleIdx="0" presStyleCnt="3">
        <dgm:presLayoutVars>
          <dgm:bulletEnabled val="1"/>
        </dgm:presLayoutVars>
      </dgm:prSet>
      <dgm:spPr/>
      <dgm:t>
        <a:bodyPr/>
        <a:lstStyle/>
        <a:p>
          <a:endParaRPr lang="en-US"/>
        </a:p>
      </dgm:t>
    </dgm:pt>
    <dgm:pt modelId="{E69DE654-1BE7-7043-AE79-8C2E07F71C0F}" type="pres">
      <dgm:prSet presAssocID="{BD0FC986-C172-5C4D-BB1A-6371738396FE}" presName="sibTrans" presStyleLbl="sibTrans2D1" presStyleIdx="0" presStyleCnt="3"/>
      <dgm:spPr/>
      <dgm:t>
        <a:bodyPr/>
        <a:lstStyle/>
        <a:p>
          <a:endParaRPr lang="en-US"/>
        </a:p>
      </dgm:t>
    </dgm:pt>
    <dgm:pt modelId="{24FB105F-3D67-0947-870A-A6E077F87AD4}" type="pres">
      <dgm:prSet presAssocID="{BD0FC986-C172-5C4D-BB1A-6371738396FE}" presName="connectorText" presStyleLbl="sibTrans2D1" presStyleIdx="0" presStyleCnt="3"/>
      <dgm:spPr/>
      <dgm:t>
        <a:bodyPr/>
        <a:lstStyle/>
        <a:p>
          <a:endParaRPr lang="en-US"/>
        </a:p>
      </dgm:t>
    </dgm:pt>
    <dgm:pt modelId="{B0134859-AA2E-8243-8700-F7855DC1D37A}" type="pres">
      <dgm:prSet presAssocID="{872FF947-EF08-444D-A823-10E7386066EE}" presName="node" presStyleLbl="node1" presStyleIdx="1" presStyleCnt="3">
        <dgm:presLayoutVars>
          <dgm:bulletEnabled val="1"/>
        </dgm:presLayoutVars>
      </dgm:prSet>
      <dgm:spPr/>
      <dgm:t>
        <a:bodyPr/>
        <a:lstStyle/>
        <a:p>
          <a:endParaRPr lang="en-US"/>
        </a:p>
      </dgm:t>
    </dgm:pt>
    <dgm:pt modelId="{B9A5325C-24AF-4649-ABC6-18E9379CCE62}" type="pres">
      <dgm:prSet presAssocID="{A1DFD700-5DFB-B34D-8A02-C92F114165EA}" presName="sibTrans" presStyleLbl="sibTrans2D1" presStyleIdx="1" presStyleCnt="3"/>
      <dgm:spPr/>
      <dgm:t>
        <a:bodyPr/>
        <a:lstStyle/>
        <a:p>
          <a:endParaRPr lang="en-US"/>
        </a:p>
      </dgm:t>
    </dgm:pt>
    <dgm:pt modelId="{0092A8A8-7DA7-CF42-BA26-1042D61AED43}" type="pres">
      <dgm:prSet presAssocID="{A1DFD700-5DFB-B34D-8A02-C92F114165EA}" presName="connectorText" presStyleLbl="sibTrans2D1" presStyleIdx="1" presStyleCnt="3"/>
      <dgm:spPr/>
      <dgm:t>
        <a:bodyPr/>
        <a:lstStyle/>
        <a:p>
          <a:endParaRPr lang="en-US"/>
        </a:p>
      </dgm:t>
    </dgm:pt>
    <dgm:pt modelId="{E510CD85-6F79-EA46-88A9-A9860500C6CE}" type="pres">
      <dgm:prSet presAssocID="{251EC191-F670-0B49-BC4B-64C6693C908F}" presName="node" presStyleLbl="node1" presStyleIdx="2" presStyleCnt="3">
        <dgm:presLayoutVars>
          <dgm:bulletEnabled val="1"/>
        </dgm:presLayoutVars>
      </dgm:prSet>
      <dgm:spPr/>
      <dgm:t>
        <a:bodyPr/>
        <a:lstStyle/>
        <a:p>
          <a:endParaRPr lang="en-US"/>
        </a:p>
      </dgm:t>
    </dgm:pt>
    <dgm:pt modelId="{4F214487-3E5C-104A-87CF-647E7CC683BF}" type="pres">
      <dgm:prSet presAssocID="{3F75C9D6-E666-1B4F-AD7C-58D756644A2B}" presName="sibTrans" presStyleLbl="sibTrans2D1" presStyleIdx="2" presStyleCnt="3"/>
      <dgm:spPr/>
      <dgm:t>
        <a:bodyPr/>
        <a:lstStyle/>
        <a:p>
          <a:endParaRPr lang="en-US"/>
        </a:p>
      </dgm:t>
    </dgm:pt>
    <dgm:pt modelId="{CC0A1A95-ED7D-5748-97A4-7D98A3925042}" type="pres">
      <dgm:prSet presAssocID="{3F75C9D6-E666-1B4F-AD7C-58D756644A2B}" presName="connectorText" presStyleLbl="sibTrans2D1" presStyleIdx="2" presStyleCnt="3"/>
      <dgm:spPr/>
      <dgm:t>
        <a:bodyPr/>
        <a:lstStyle/>
        <a:p>
          <a:endParaRPr lang="en-US"/>
        </a:p>
      </dgm:t>
    </dgm:pt>
  </dgm:ptLst>
  <dgm:cxnLst>
    <dgm:cxn modelId="{D3FF8ABE-A633-BA43-9D56-A03F4B3A8455}" type="presOf" srcId="{3F75C9D6-E666-1B4F-AD7C-58D756644A2B}" destId="{4F214487-3E5C-104A-87CF-647E7CC683BF}" srcOrd="0" destOrd="0" presId="urn:microsoft.com/office/officeart/2005/8/layout/cycle2"/>
    <dgm:cxn modelId="{F8E26BC4-1C07-FE4C-A7F4-682FF80FF77A}" type="presOf" srcId="{1E0238A7-84FD-AA47-84EE-3D666D9AE511}" destId="{0E572A17-6E86-324C-892B-5251F47ED242}" srcOrd="0" destOrd="0" presId="urn:microsoft.com/office/officeart/2005/8/layout/cycle2"/>
    <dgm:cxn modelId="{596D2BD2-F8E1-3745-A330-19790EEC201D}" type="presOf" srcId="{BD0FC986-C172-5C4D-BB1A-6371738396FE}" destId="{E69DE654-1BE7-7043-AE79-8C2E07F71C0F}" srcOrd="0" destOrd="0" presId="urn:microsoft.com/office/officeart/2005/8/layout/cycle2"/>
    <dgm:cxn modelId="{A9E68956-B9B2-6B49-B3D9-A1AC181EA7D8}" type="presOf" srcId="{A1DFD700-5DFB-B34D-8A02-C92F114165EA}" destId="{B9A5325C-24AF-4649-ABC6-18E9379CCE62}" srcOrd="0" destOrd="0" presId="urn:microsoft.com/office/officeart/2005/8/layout/cycle2"/>
    <dgm:cxn modelId="{3CD331B8-C621-C648-9470-ED15C23025C0}" type="presOf" srcId="{BD0FC986-C172-5C4D-BB1A-6371738396FE}" destId="{24FB105F-3D67-0947-870A-A6E077F87AD4}" srcOrd="1" destOrd="0" presId="urn:microsoft.com/office/officeart/2005/8/layout/cycle2"/>
    <dgm:cxn modelId="{58C71033-7341-034C-AF55-061D6D70D687}" type="presOf" srcId="{872FF947-EF08-444D-A823-10E7386066EE}" destId="{B0134859-AA2E-8243-8700-F7855DC1D37A}" srcOrd="0" destOrd="0" presId="urn:microsoft.com/office/officeart/2005/8/layout/cycle2"/>
    <dgm:cxn modelId="{7768EB93-ED16-4643-8CF4-38EEF3B38F63}" type="presOf" srcId="{A1DFD700-5DFB-B34D-8A02-C92F114165EA}" destId="{0092A8A8-7DA7-CF42-BA26-1042D61AED43}" srcOrd="1" destOrd="0" presId="urn:microsoft.com/office/officeart/2005/8/layout/cycle2"/>
    <dgm:cxn modelId="{27E7000A-9126-8547-BCC2-382CFB29820E}" srcId="{9BC71B31-9AA7-B84F-98CB-536EFE6AEE17}" destId="{1E0238A7-84FD-AA47-84EE-3D666D9AE511}" srcOrd="0" destOrd="0" parTransId="{A1A64297-EB48-494D-91A7-4F51C9601376}" sibTransId="{BD0FC986-C172-5C4D-BB1A-6371738396FE}"/>
    <dgm:cxn modelId="{66188CA2-62A2-9743-BF3D-7C5F8483740F}" type="presOf" srcId="{3F75C9D6-E666-1B4F-AD7C-58D756644A2B}" destId="{CC0A1A95-ED7D-5748-97A4-7D98A3925042}" srcOrd="1" destOrd="0" presId="urn:microsoft.com/office/officeart/2005/8/layout/cycle2"/>
    <dgm:cxn modelId="{3D418B48-6AD6-E04A-824E-7CA9E81CEC85}" srcId="{9BC71B31-9AA7-B84F-98CB-536EFE6AEE17}" destId="{872FF947-EF08-444D-A823-10E7386066EE}" srcOrd="1" destOrd="0" parTransId="{DF163CF0-8403-AE4D-BA18-EECDA350C271}" sibTransId="{A1DFD700-5DFB-B34D-8A02-C92F114165EA}"/>
    <dgm:cxn modelId="{93B983F6-8E64-5145-8B64-6E0AEBBB7127}" type="presOf" srcId="{9BC71B31-9AA7-B84F-98CB-536EFE6AEE17}" destId="{104EDFC1-D92E-434C-A826-7A0AF7D629C7}" srcOrd="0" destOrd="0" presId="urn:microsoft.com/office/officeart/2005/8/layout/cycle2"/>
    <dgm:cxn modelId="{2C876687-E290-0B42-8B79-A8F183234515}" srcId="{9BC71B31-9AA7-B84F-98CB-536EFE6AEE17}" destId="{251EC191-F670-0B49-BC4B-64C6693C908F}" srcOrd="2" destOrd="0" parTransId="{4855EB9B-3BF3-B043-907B-6FC72143C5F1}" sibTransId="{3F75C9D6-E666-1B4F-AD7C-58D756644A2B}"/>
    <dgm:cxn modelId="{F40A7C7E-F0F9-E34F-980F-30FB42973C43}" type="presOf" srcId="{251EC191-F670-0B49-BC4B-64C6693C908F}" destId="{E510CD85-6F79-EA46-88A9-A9860500C6CE}" srcOrd="0" destOrd="0" presId="urn:microsoft.com/office/officeart/2005/8/layout/cycle2"/>
    <dgm:cxn modelId="{6BBFC2A9-9945-984A-B078-4D3B2F51FA34}" type="presParOf" srcId="{104EDFC1-D92E-434C-A826-7A0AF7D629C7}" destId="{0E572A17-6E86-324C-892B-5251F47ED242}" srcOrd="0" destOrd="0" presId="urn:microsoft.com/office/officeart/2005/8/layout/cycle2"/>
    <dgm:cxn modelId="{CFABB3B4-0B29-E848-96F4-7820715F3542}" type="presParOf" srcId="{104EDFC1-D92E-434C-A826-7A0AF7D629C7}" destId="{E69DE654-1BE7-7043-AE79-8C2E07F71C0F}" srcOrd="1" destOrd="0" presId="urn:microsoft.com/office/officeart/2005/8/layout/cycle2"/>
    <dgm:cxn modelId="{7E53BDBF-30E0-7646-9277-C0E0442E94E5}" type="presParOf" srcId="{E69DE654-1BE7-7043-AE79-8C2E07F71C0F}" destId="{24FB105F-3D67-0947-870A-A6E077F87AD4}" srcOrd="0" destOrd="0" presId="urn:microsoft.com/office/officeart/2005/8/layout/cycle2"/>
    <dgm:cxn modelId="{EF204226-8389-2842-802C-7129DD8DD2F2}" type="presParOf" srcId="{104EDFC1-D92E-434C-A826-7A0AF7D629C7}" destId="{B0134859-AA2E-8243-8700-F7855DC1D37A}" srcOrd="2" destOrd="0" presId="urn:microsoft.com/office/officeart/2005/8/layout/cycle2"/>
    <dgm:cxn modelId="{0C31A4A0-E234-D940-A65D-14DBBC160CD4}" type="presParOf" srcId="{104EDFC1-D92E-434C-A826-7A0AF7D629C7}" destId="{B9A5325C-24AF-4649-ABC6-18E9379CCE62}" srcOrd="3" destOrd="0" presId="urn:microsoft.com/office/officeart/2005/8/layout/cycle2"/>
    <dgm:cxn modelId="{27993393-4D8E-004C-ADF4-C86D820AF9F7}" type="presParOf" srcId="{B9A5325C-24AF-4649-ABC6-18E9379CCE62}" destId="{0092A8A8-7DA7-CF42-BA26-1042D61AED43}" srcOrd="0" destOrd="0" presId="urn:microsoft.com/office/officeart/2005/8/layout/cycle2"/>
    <dgm:cxn modelId="{4CD4BCD8-04A4-A94C-8CCC-A6F2343FB7A3}" type="presParOf" srcId="{104EDFC1-D92E-434C-A826-7A0AF7D629C7}" destId="{E510CD85-6F79-EA46-88A9-A9860500C6CE}" srcOrd="4" destOrd="0" presId="urn:microsoft.com/office/officeart/2005/8/layout/cycle2"/>
    <dgm:cxn modelId="{7EBB6174-EB50-D24A-81C3-EB4335AD4700}" type="presParOf" srcId="{104EDFC1-D92E-434C-A826-7A0AF7D629C7}" destId="{4F214487-3E5C-104A-87CF-647E7CC683BF}" srcOrd="5" destOrd="0" presId="urn:microsoft.com/office/officeart/2005/8/layout/cycle2"/>
    <dgm:cxn modelId="{70AE6031-BFC7-A141-B7EF-72D9851C0736}" type="presParOf" srcId="{4F214487-3E5C-104A-87CF-647E7CC683BF}" destId="{CC0A1A95-ED7D-5748-97A4-7D98A392504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C71B31-9AA7-B84F-98CB-536EFE6AEE17}"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1E0238A7-84FD-AA47-84EE-3D666D9AE511}">
      <dgm:prSet phldrT="[Text]"/>
      <dgm:spPr/>
      <dgm:t>
        <a:bodyPr/>
        <a:lstStyle/>
        <a:p>
          <a:r>
            <a:rPr lang="en-US" dirty="0" smtClean="0"/>
            <a:t>Design component</a:t>
          </a:r>
          <a:endParaRPr lang="en-US" dirty="0"/>
        </a:p>
      </dgm:t>
    </dgm:pt>
    <dgm:pt modelId="{A1A64297-EB48-494D-91A7-4F51C9601376}" type="parTrans" cxnId="{27E7000A-9126-8547-BCC2-382CFB29820E}">
      <dgm:prSet/>
      <dgm:spPr/>
      <dgm:t>
        <a:bodyPr/>
        <a:lstStyle/>
        <a:p>
          <a:endParaRPr lang="en-US"/>
        </a:p>
      </dgm:t>
    </dgm:pt>
    <dgm:pt modelId="{BD0FC986-C172-5C4D-BB1A-6371738396FE}" type="sibTrans" cxnId="{27E7000A-9126-8547-BCC2-382CFB29820E}">
      <dgm:prSet/>
      <dgm:spPr/>
      <dgm:t>
        <a:bodyPr/>
        <a:lstStyle/>
        <a:p>
          <a:endParaRPr lang="en-US"/>
        </a:p>
      </dgm:t>
    </dgm:pt>
    <dgm:pt modelId="{872FF947-EF08-444D-A823-10E7386066EE}">
      <dgm:prSet phldrT="[Text]"/>
      <dgm:spPr/>
      <dgm:t>
        <a:bodyPr/>
        <a:lstStyle/>
        <a:p>
          <a:r>
            <a:rPr lang="en-US" dirty="0" smtClean="0"/>
            <a:t>Implement component</a:t>
          </a:r>
          <a:endParaRPr lang="en-US" dirty="0"/>
        </a:p>
      </dgm:t>
    </dgm:pt>
    <dgm:pt modelId="{DF163CF0-8403-AE4D-BA18-EECDA350C271}" type="parTrans" cxnId="{3D418B48-6AD6-E04A-824E-7CA9E81CEC85}">
      <dgm:prSet/>
      <dgm:spPr/>
      <dgm:t>
        <a:bodyPr/>
        <a:lstStyle/>
        <a:p>
          <a:endParaRPr lang="en-US"/>
        </a:p>
      </dgm:t>
    </dgm:pt>
    <dgm:pt modelId="{A1DFD700-5DFB-B34D-8A02-C92F114165EA}" type="sibTrans" cxnId="{3D418B48-6AD6-E04A-824E-7CA9E81CEC85}">
      <dgm:prSet/>
      <dgm:spPr/>
      <dgm:t>
        <a:bodyPr/>
        <a:lstStyle/>
        <a:p>
          <a:endParaRPr lang="en-US"/>
        </a:p>
      </dgm:t>
    </dgm:pt>
    <dgm:pt modelId="{251EC191-F670-0B49-BC4B-64C6693C908F}">
      <dgm:prSet phldrT="[Text]"/>
      <dgm:spPr/>
      <dgm:t>
        <a:bodyPr/>
        <a:lstStyle/>
        <a:p>
          <a:r>
            <a:rPr lang="en-US" dirty="0" smtClean="0"/>
            <a:t>Test component</a:t>
          </a:r>
          <a:endParaRPr lang="en-US" dirty="0"/>
        </a:p>
      </dgm:t>
    </dgm:pt>
    <dgm:pt modelId="{4855EB9B-3BF3-B043-907B-6FC72143C5F1}" type="parTrans" cxnId="{2C876687-E290-0B42-8B79-A8F183234515}">
      <dgm:prSet/>
      <dgm:spPr/>
      <dgm:t>
        <a:bodyPr/>
        <a:lstStyle/>
        <a:p>
          <a:endParaRPr lang="en-US"/>
        </a:p>
      </dgm:t>
    </dgm:pt>
    <dgm:pt modelId="{3F75C9D6-E666-1B4F-AD7C-58D756644A2B}" type="sibTrans" cxnId="{2C876687-E290-0B42-8B79-A8F183234515}">
      <dgm:prSet/>
      <dgm:spPr/>
      <dgm:t>
        <a:bodyPr/>
        <a:lstStyle/>
        <a:p>
          <a:endParaRPr lang="en-US"/>
        </a:p>
      </dgm:t>
    </dgm:pt>
    <dgm:pt modelId="{104EDFC1-D92E-434C-A826-7A0AF7D629C7}" type="pres">
      <dgm:prSet presAssocID="{9BC71B31-9AA7-B84F-98CB-536EFE6AEE17}" presName="cycle" presStyleCnt="0">
        <dgm:presLayoutVars>
          <dgm:dir/>
          <dgm:resizeHandles val="exact"/>
        </dgm:presLayoutVars>
      </dgm:prSet>
      <dgm:spPr/>
      <dgm:t>
        <a:bodyPr/>
        <a:lstStyle/>
        <a:p>
          <a:endParaRPr lang="en-US"/>
        </a:p>
      </dgm:t>
    </dgm:pt>
    <dgm:pt modelId="{0E572A17-6E86-324C-892B-5251F47ED242}" type="pres">
      <dgm:prSet presAssocID="{1E0238A7-84FD-AA47-84EE-3D666D9AE511}" presName="node" presStyleLbl="node1" presStyleIdx="0" presStyleCnt="3">
        <dgm:presLayoutVars>
          <dgm:bulletEnabled val="1"/>
        </dgm:presLayoutVars>
      </dgm:prSet>
      <dgm:spPr/>
      <dgm:t>
        <a:bodyPr/>
        <a:lstStyle/>
        <a:p>
          <a:endParaRPr lang="en-US"/>
        </a:p>
      </dgm:t>
    </dgm:pt>
    <dgm:pt modelId="{E69DE654-1BE7-7043-AE79-8C2E07F71C0F}" type="pres">
      <dgm:prSet presAssocID="{BD0FC986-C172-5C4D-BB1A-6371738396FE}" presName="sibTrans" presStyleLbl="sibTrans2D1" presStyleIdx="0" presStyleCnt="3"/>
      <dgm:spPr/>
      <dgm:t>
        <a:bodyPr/>
        <a:lstStyle/>
        <a:p>
          <a:endParaRPr lang="en-US"/>
        </a:p>
      </dgm:t>
    </dgm:pt>
    <dgm:pt modelId="{24FB105F-3D67-0947-870A-A6E077F87AD4}" type="pres">
      <dgm:prSet presAssocID="{BD0FC986-C172-5C4D-BB1A-6371738396FE}" presName="connectorText" presStyleLbl="sibTrans2D1" presStyleIdx="0" presStyleCnt="3"/>
      <dgm:spPr/>
      <dgm:t>
        <a:bodyPr/>
        <a:lstStyle/>
        <a:p>
          <a:endParaRPr lang="en-US"/>
        </a:p>
      </dgm:t>
    </dgm:pt>
    <dgm:pt modelId="{B0134859-AA2E-8243-8700-F7855DC1D37A}" type="pres">
      <dgm:prSet presAssocID="{872FF947-EF08-444D-A823-10E7386066EE}" presName="node" presStyleLbl="node1" presStyleIdx="1" presStyleCnt="3">
        <dgm:presLayoutVars>
          <dgm:bulletEnabled val="1"/>
        </dgm:presLayoutVars>
      </dgm:prSet>
      <dgm:spPr/>
      <dgm:t>
        <a:bodyPr/>
        <a:lstStyle/>
        <a:p>
          <a:endParaRPr lang="en-US"/>
        </a:p>
      </dgm:t>
    </dgm:pt>
    <dgm:pt modelId="{B9A5325C-24AF-4649-ABC6-18E9379CCE62}" type="pres">
      <dgm:prSet presAssocID="{A1DFD700-5DFB-B34D-8A02-C92F114165EA}" presName="sibTrans" presStyleLbl="sibTrans2D1" presStyleIdx="1" presStyleCnt="3"/>
      <dgm:spPr/>
      <dgm:t>
        <a:bodyPr/>
        <a:lstStyle/>
        <a:p>
          <a:endParaRPr lang="en-US"/>
        </a:p>
      </dgm:t>
    </dgm:pt>
    <dgm:pt modelId="{0092A8A8-7DA7-CF42-BA26-1042D61AED43}" type="pres">
      <dgm:prSet presAssocID="{A1DFD700-5DFB-B34D-8A02-C92F114165EA}" presName="connectorText" presStyleLbl="sibTrans2D1" presStyleIdx="1" presStyleCnt="3"/>
      <dgm:spPr/>
      <dgm:t>
        <a:bodyPr/>
        <a:lstStyle/>
        <a:p>
          <a:endParaRPr lang="en-US"/>
        </a:p>
      </dgm:t>
    </dgm:pt>
    <dgm:pt modelId="{E510CD85-6F79-EA46-88A9-A9860500C6CE}" type="pres">
      <dgm:prSet presAssocID="{251EC191-F670-0B49-BC4B-64C6693C908F}" presName="node" presStyleLbl="node1" presStyleIdx="2" presStyleCnt="3">
        <dgm:presLayoutVars>
          <dgm:bulletEnabled val="1"/>
        </dgm:presLayoutVars>
      </dgm:prSet>
      <dgm:spPr/>
      <dgm:t>
        <a:bodyPr/>
        <a:lstStyle/>
        <a:p>
          <a:endParaRPr lang="en-US"/>
        </a:p>
      </dgm:t>
    </dgm:pt>
    <dgm:pt modelId="{4F214487-3E5C-104A-87CF-647E7CC683BF}" type="pres">
      <dgm:prSet presAssocID="{3F75C9D6-E666-1B4F-AD7C-58D756644A2B}" presName="sibTrans" presStyleLbl="sibTrans2D1" presStyleIdx="2" presStyleCnt="3"/>
      <dgm:spPr/>
      <dgm:t>
        <a:bodyPr/>
        <a:lstStyle/>
        <a:p>
          <a:endParaRPr lang="en-US"/>
        </a:p>
      </dgm:t>
    </dgm:pt>
    <dgm:pt modelId="{CC0A1A95-ED7D-5748-97A4-7D98A3925042}" type="pres">
      <dgm:prSet presAssocID="{3F75C9D6-E666-1B4F-AD7C-58D756644A2B}" presName="connectorText" presStyleLbl="sibTrans2D1" presStyleIdx="2" presStyleCnt="3"/>
      <dgm:spPr/>
      <dgm:t>
        <a:bodyPr/>
        <a:lstStyle/>
        <a:p>
          <a:endParaRPr lang="en-US"/>
        </a:p>
      </dgm:t>
    </dgm:pt>
  </dgm:ptLst>
  <dgm:cxnLst>
    <dgm:cxn modelId="{56BDE0A6-A293-BB4E-85D0-6BD987ED2CA0}" type="presOf" srcId="{A1DFD700-5DFB-B34D-8A02-C92F114165EA}" destId="{0092A8A8-7DA7-CF42-BA26-1042D61AED43}" srcOrd="1" destOrd="0" presId="urn:microsoft.com/office/officeart/2005/8/layout/cycle2"/>
    <dgm:cxn modelId="{A9F247E3-7A4B-C14D-9714-95AF86C54A7F}" type="presOf" srcId="{BD0FC986-C172-5C4D-BB1A-6371738396FE}" destId="{24FB105F-3D67-0947-870A-A6E077F87AD4}" srcOrd="1" destOrd="0" presId="urn:microsoft.com/office/officeart/2005/8/layout/cycle2"/>
    <dgm:cxn modelId="{FC7ADFAC-CB0C-CB49-825E-B92AF24A8703}" type="presOf" srcId="{251EC191-F670-0B49-BC4B-64C6693C908F}" destId="{E510CD85-6F79-EA46-88A9-A9860500C6CE}" srcOrd="0" destOrd="0" presId="urn:microsoft.com/office/officeart/2005/8/layout/cycle2"/>
    <dgm:cxn modelId="{5D8732E3-827B-874A-A932-2E20CC4CB3C0}" type="presOf" srcId="{1E0238A7-84FD-AA47-84EE-3D666D9AE511}" destId="{0E572A17-6E86-324C-892B-5251F47ED242}" srcOrd="0" destOrd="0" presId="urn:microsoft.com/office/officeart/2005/8/layout/cycle2"/>
    <dgm:cxn modelId="{104EA1C0-4B5A-A049-AE42-00E9637E7BB3}" type="presOf" srcId="{9BC71B31-9AA7-B84F-98CB-536EFE6AEE17}" destId="{104EDFC1-D92E-434C-A826-7A0AF7D629C7}" srcOrd="0" destOrd="0" presId="urn:microsoft.com/office/officeart/2005/8/layout/cycle2"/>
    <dgm:cxn modelId="{2398FA3F-8329-D940-ACB7-C84F496BC0A4}" type="presOf" srcId="{BD0FC986-C172-5C4D-BB1A-6371738396FE}" destId="{E69DE654-1BE7-7043-AE79-8C2E07F71C0F}" srcOrd="0" destOrd="0" presId="urn:microsoft.com/office/officeart/2005/8/layout/cycle2"/>
    <dgm:cxn modelId="{27E7000A-9126-8547-BCC2-382CFB29820E}" srcId="{9BC71B31-9AA7-B84F-98CB-536EFE6AEE17}" destId="{1E0238A7-84FD-AA47-84EE-3D666D9AE511}" srcOrd="0" destOrd="0" parTransId="{A1A64297-EB48-494D-91A7-4F51C9601376}" sibTransId="{BD0FC986-C172-5C4D-BB1A-6371738396FE}"/>
    <dgm:cxn modelId="{B67F83C6-D30B-744A-8231-54713DD38449}" type="presOf" srcId="{A1DFD700-5DFB-B34D-8A02-C92F114165EA}" destId="{B9A5325C-24AF-4649-ABC6-18E9379CCE62}" srcOrd="0" destOrd="0" presId="urn:microsoft.com/office/officeart/2005/8/layout/cycle2"/>
    <dgm:cxn modelId="{85E77A15-5A43-244A-9488-3433EFDDE715}" type="presOf" srcId="{3F75C9D6-E666-1B4F-AD7C-58D756644A2B}" destId="{CC0A1A95-ED7D-5748-97A4-7D98A3925042}" srcOrd="1" destOrd="0" presId="urn:microsoft.com/office/officeart/2005/8/layout/cycle2"/>
    <dgm:cxn modelId="{4A5BB235-C9B4-8C44-B973-3A483CDC136F}" type="presOf" srcId="{3F75C9D6-E666-1B4F-AD7C-58D756644A2B}" destId="{4F214487-3E5C-104A-87CF-647E7CC683BF}" srcOrd="0" destOrd="0" presId="urn:microsoft.com/office/officeart/2005/8/layout/cycle2"/>
    <dgm:cxn modelId="{FE1CA2FC-C097-964F-A148-87F8B7553E26}" type="presOf" srcId="{872FF947-EF08-444D-A823-10E7386066EE}" destId="{B0134859-AA2E-8243-8700-F7855DC1D37A}" srcOrd="0" destOrd="0" presId="urn:microsoft.com/office/officeart/2005/8/layout/cycle2"/>
    <dgm:cxn modelId="{2C876687-E290-0B42-8B79-A8F183234515}" srcId="{9BC71B31-9AA7-B84F-98CB-536EFE6AEE17}" destId="{251EC191-F670-0B49-BC4B-64C6693C908F}" srcOrd="2" destOrd="0" parTransId="{4855EB9B-3BF3-B043-907B-6FC72143C5F1}" sibTransId="{3F75C9D6-E666-1B4F-AD7C-58D756644A2B}"/>
    <dgm:cxn modelId="{3D418B48-6AD6-E04A-824E-7CA9E81CEC85}" srcId="{9BC71B31-9AA7-B84F-98CB-536EFE6AEE17}" destId="{872FF947-EF08-444D-A823-10E7386066EE}" srcOrd="1" destOrd="0" parTransId="{DF163CF0-8403-AE4D-BA18-EECDA350C271}" sibTransId="{A1DFD700-5DFB-B34D-8A02-C92F114165EA}"/>
    <dgm:cxn modelId="{DC0D4A60-61EF-F549-870D-EDF2FEE87294}" type="presParOf" srcId="{104EDFC1-D92E-434C-A826-7A0AF7D629C7}" destId="{0E572A17-6E86-324C-892B-5251F47ED242}" srcOrd="0" destOrd="0" presId="urn:microsoft.com/office/officeart/2005/8/layout/cycle2"/>
    <dgm:cxn modelId="{170C69D4-5A88-1B49-926B-FE587D737C1E}" type="presParOf" srcId="{104EDFC1-D92E-434C-A826-7A0AF7D629C7}" destId="{E69DE654-1BE7-7043-AE79-8C2E07F71C0F}" srcOrd="1" destOrd="0" presId="urn:microsoft.com/office/officeart/2005/8/layout/cycle2"/>
    <dgm:cxn modelId="{1B71C6A4-AE9F-8142-808A-E03C2D05E516}" type="presParOf" srcId="{E69DE654-1BE7-7043-AE79-8C2E07F71C0F}" destId="{24FB105F-3D67-0947-870A-A6E077F87AD4}" srcOrd="0" destOrd="0" presId="urn:microsoft.com/office/officeart/2005/8/layout/cycle2"/>
    <dgm:cxn modelId="{24C3939C-0AE2-3545-8691-45C5C01B963D}" type="presParOf" srcId="{104EDFC1-D92E-434C-A826-7A0AF7D629C7}" destId="{B0134859-AA2E-8243-8700-F7855DC1D37A}" srcOrd="2" destOrd="0" presId="urn:microsoft.com/office/officeart/2005/8/layout/cycle2"/>
    <dgm:cxn modelId="{6E14640B-60B0-6749-AA7A-4EAC83C2FB9F}" type="presParOf" srcId="{104EDFC1-D92E-434C-A826-7A0AF7D629C7}" destId="{B9A5325C-24AF-4649-ABC6-18E9379CCE62}" srcOrd="3" destOrd="0" presId="urn:microsoft.com/office/officeart/2005/8/layout/cycle2"/>
    <dgm:cxn modelId="{40721AD3-8B19-0749-A417-8D7955DBB643}" type="presParOf" srcId="{B9A5325C-24AF-4649-ABC6-18E9379CCE62}" destId="{0092A8A8-7DA7-CF42-BA26-1042D61AED43}" srcOrd="0" destOrd="0" presId="urn:microsoft.com/office/officeart/2005/8/layout/cycle2"/>
    <dgm:cxn modelId="{438D44EF-062C-3E44-9550-C693977ED275}" type="presParOf" srcId="{104EDFC1-D92E-434C-A826-7A0AF7D629C7}" destId="{E510CD85-6F79-EA46-88A9-A9860500C6CE}" srcOrd="4" destOrd="0" presId="urn:microsoft.com/office/officeart/2005/8/layout/cycle2"/>
    <dgm:cxn modelId="{E59DAFD7-45B1-1B47-B567-1E3D08436A6C}" type="presParOf" srcId="{104EDFC1-D92E-434C-A826-7A0AF7D629C7}" destId="{4F214487-3E5C-104A-87CF-647E7CC683BF}" srcOrd="5" destOrd="0" presId="urn:microsoft.com/office/officeart/2005/8/layout/cycle2"/>
    <dgm:cxn modelId="{168622AC-88B2-6F42-88A2-F13C75C6B38C}" type="presParOf" srcId="{4F214487-3E5C-104A-87CF-647E7CC683BF}" destId="{CC0A1A95-ED7D-5748-97A4-7D98A392504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C71B31-9AA7-B84F-98CB-536EFE6AEE17}"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1E0238A7-84FD-AA47-84EE-3D666D9AE511}">
      <dgm:prSet phldrT="[Text]"/>
      <dgm:spPr/>
      <dgm:t>
        <a:bodyPr/>
        <a:lstStyle/>
        <a:p>
          <a:r>
            <a:rPr lang="en-US" dirty="0" smtClean="0"/>
            <a:t>Design component</a:t>
          </a:r>
          <a:endParaRPr lang="en-US" dirty="0"/>
        </a:p>
      </dgm:t>
    </dgm:pt>
    <dgm:pt modelId="{A1A64297-EB48-494D-91A7-4F51C9601376}" type="parTrans" cxnId="{27E7000A-9126-8547-BCC2-382CFB29820E}">
      <dgm:prSet/>
      <dgm:spPr/>
      <dgm:t>
        <a:bodyPr/>
        <a:lstStyle/>
        <a:p>
          <a:endParaRPr lang="en-US"/>
        </a:p>
      </dgm:t>
    </dgm:pt>
    <dgm:pt modelId="{BD0FC986-C172-5C4D-BB1A-6371738396FE}" type="sibTrans" cxnId="{27E7000A-9126-8547-BCC2-382CFB29820E}">
      <dgm:prSet/>
      <dgm:spPr/>
      <dgm:t>
        <a:bodyPr/>
        <a:lstStyle/>
        <a:p>
          <a:endParaRPr lang="en-US"/>
        </a:p>
      </dgm:t>
    </dgm:pt>
    <dgm:pt modelId="{872FF947-EF08-444D-A823-10E7386066EE}">
      <dgm:prSet phldrT="[Text]"/>
      <dgm:spPr/>
      <dgm:t>
        <a:bodyPr/>
        <a:lstStyle/>
        <a:p>
          <a:r>
            <a:rPr lang="en-US" smtClean="0"/>
            <a:t>Implement component</a:t>
          </a:r>
          <a:endParaRPr lang="en-US" dirty="0"/>
        </a:p>
      </dgm:t>
    </dgm:pt>
    <dgm:pt modelId="{DF163CF0-8403-AE4D-BA18-EECDA350C271}" type="parTrans" cxnId="{3D418B48-6AD6-E04A-824E-7CA9E81CEC85}">
      <dgm:prSet/>
      <dgm:spPr/>
      <dgm:t>
        <a:bodyPr/>
        <a:lstStyle/>
        <a:p>
          <a:endParaRPr lang="en-US"/>
        </a:p>
      </dgm:t>
    </dgm:pt>
    <dgm:pt modelId="{A1DFD700-5DFB-B34D-8A02-C92F114165EA}" type="sibTrans" cxnId="{3D418B48-6AD6-E04A-824E-7CA9E81CEC85}">
      <dgm:prSet/>
      <dgm:spPr/>
      <dgm:t>
        <a:bodyPr/>
        <a:lstStyle/>
        <a:p>
          <a:endParaRPr lang="en-US"/>
        </a:p>
      </dgm:t>
    </dgm:pt>
    <dgm:pt modelId="{251EC191-F670-0B49-BC4B-64C6693C908F}">
      <dgm:prSet phldrT="[Text]"/>
      <dgm:spPr/>
      <dgm:t>
        <a:bodyPr/>
        <a:lstStyle/>
        <a:p>
          <a:r>
            <a:rPr lang="en-US" dirty="0" smtClean="0"/>
            <a:t>Test component</a:t>
          </a:r>
          <a:endParaRPr lang="en-US" dirty="0"/>
        </a:p>
      </dgm:t>
    </dgm:pt>
    <dgm:pt modelId="{4855EB9B-3BF3-B043-907B-6FC72143C5F1}" type="parTrans" cxnId="{2C876687-E290-0B42-8B79-A8F183234515}">
      <dgm:prSet/>
      <dgm:spPr/>
      <dgm:t>
        <a:bodyPr/>
        <a:lstStyle/>
        <a:p>
          <a:endParaRPr lang="en-US"/>
        </a:p>
      </dgm:t>
    </dgm:pt>
    <dgm:pt modelId="{3F75C9D6-E666-1B4F-AD7C-58D756644A2B}" type="sibTrans" cxnId="{2C876687-E290-0B42-8B79-A8F183234515}">
      <dgm:prSet/>
      <dgm:spPr/>
      <dgm:t>
        <a:bodyPr/>
        <a:lstStyle/>
        <a:p>
          <a:endParaRPr lang="en-US"/>
        </a:p>
      </dgm:t>
    </dgm:pt>
    <dgm:pt modelId="{104EDFC1-D92E-434C-A826-7A0AF7D629C7}" type="pres">
      <dgm:prSet presAssocID="{9BC71B31-9AA7-B84F-98CB-536EFE6AEE17}" presName="cycle" presStyleCnt="0">
        <dgm:presLayoutVars>
          <dgm:dir/>
          <dgm:resizeHandles val="exact"/>
        </dgm:presLayoutVars>
      </dgm:prSet>
      <dgm:spPr/>
      <dgm:t>
        <a:bodyPr/>
        <a:lstStyle/>
        <a:p>
          <a:endParaRPr lang="en-US"/>
        </a:p>
      </dgm:t>
    </dgm:pt>
    <dgm:pt modelId="{0E572A17-6E86-324C-892B-5251F47ED242}" type="pres">
      <dgm:prSet presAssocID="{1E0238A7-84FD-AA47-84EE-3D666D9AE511}" presName="node" presStyleLbl="node1" presStyleIdx="0" presStyleCnt="3">
        <dgm:presLayoutVars>
          <dgm:bulletEnabled val="1"/>
        </dgm:presLayoutVars>
      </dgm:prSet>
      <dgm:spPr/>
      <dgm:t>
        <a:bodyPr/>
        <a:lstStyle/>
        <a:p>
          <a:endParaRPr lang="en-US"/>
        </a:p>
      </dgm:t>
    </dgm:pt>
    <dgm:pt modelId="{E69DE654-1BE7-7043-AE79-8C2E07F71C0F}" type="pres">
      <dgm:prSet presAssocID="{BD0FC986-C172-5C4D-BB1A-6371738396FE}" presName="sibTrans" presStyleLbl="sibTrans2D1" presStyleIdx="0" presStyleCnt="3"/>
      <dgm:spPr/>
      <dgm:t>
        <a:bodyPr/>
        <a:lstStyle/>
        <a:p>
          <a:endParaRPr lang="en-US"/>
        </a:p>
      </dgm:t>
    </dgm:pt>
    <dgm:pt modelId="{24FB105F-3D67-0947-870A-A6E077F87AD4}" type="pres">
      <dgm:prSet presAssocID="{BD0FC986-C172-5C4D-BB1A-6371738396FE}" presName="connectorText" presStyleLbl="sibTrans2D1" presStyleIdx="0" presStyleCnt="3"/>
      <dgm:spPr/>
      <dgm:t>
        <a:bodyPr/>
        <a:lstStyle/>
        <a:p>
          <a:endParaRPr lang="en-US"/>
        </a:p>
      </dgm:t>
    </dgm:pt>
    <dgm:pt modelId="{B0134859-AA2E-8243-8700-F7855DC1D37A}" type="pres">
      <dgm:prSet presAssocID="{872FF947-EF08-444D-A823-10E7386066EE}" presName="node" presStyleLbl="node1" presStyleIdx="1" presStyleCnt="3">
        <dgm:presLayoutVars>
          <dgm:bulletEnabled val="1"/>
        </dgm:presLayoutVars>
      </dgm:prSet>
      <dgm:spPr/>
      <dgm:t>
        <a:bodyPr/>
        <a:lstStyle/>
        <a:p>
          <a:endParaRPr lang="en-US"/>
        </a:p>
      </dgm:t>
    </dgm:pt>
    <dgm:pt modelId="{B9A5325C-24AF-4649-ABC6-18E9379CCE62}" type="pres">
      <dgm:prSet presAssocID="{A1DFD700-5DFB-B34D-8A02-C92F114165EA}" presName="sibTrans" presStyleLbl="sibTrans2D1" presStyleIdx="1" presStyleCnt="3"/>
      <dgm:spPr/>
      <dgm:t>
        <a:bodyPr/>
        <a:lstStyle/>
        <a:p>
          <a:endParaRPr lang="en-US"/>
        </a:p>
      </dgm:t>
    </dgm:pt>
    <dgm:pt modelId="{0092A8A8-7DA7-CF42-BA26-1042D61AED43}" type="pres">
      <dgm:prSet presAssocID="{A1DFD700-5DFB-B34D-8A02-C92F114165EA}" presName="connectorText" presStyleLbl="sibTrans2D1" presStyleIdx="1" presStyleCnt="3"/>
      <dgm:spPr/>
      <dgm:t>
        <a:bodyPr/>
        <a:lstStyle/>
        <a:p>
          <a:endParaRPr lang="en-US"/>
        </a:p>
      </dgm:t>
    </dgm:pt>
    <dgm:pt modelId="{E510CD85-6F79-EA46-88A9-A9860500C6CE}" type="pres">
      <dgm:prSet presAssocID="{251EC191-F670-0B49-BC4B-64C6693C908F}" presName="node" presStyleLbl="node1" presStyleIdx="2" presStyleCnt="3">
        <dgm:presLayoutVars>
          <dgm:bulletEnabled val="1"/>
        </dgm:presLayoutVars>
      </dgm:prSet>
      <dgm:spPr/>
      <dgm:t>
        <a:bodyPr/>
        <a:lstStyle/>
        <a:p>
          <a:endParaRPr lang="en-US"/>
        </a:p>
      </dgm:t>
    </dgm:pt>
    <dgm:pt modelId="{4F214487-3E5C-104A-87CF-647E7CC683BF}" type="pres">
      <dgm:prSet presAssocID="{3F75C9D6-E666-1B4F-AD7C-58D756644A2B}" presName="sibTrans" presStyleLbl="sibTrans2D1" presStyleIdx="2" presStyleCnt="3"/>
      <dgm:spPr/>
      <dgm:t>
        <a:bodyPr/>
        <a:lstStyle/>
        <a:p>
          <a:endParaRPr lang="en-US"/>
        </a:p>
      </dgm:t>
    </dgm:pt>
    <dgm:pt modelId="{CC0A1A95-ED7D-5748-97A4-7D98A3925042}" type="pres">
      <dgm:prSet presAssocID="{3F75C9D6-E666-1B4F-AD7C-58D756644A2B}" presName="connectorText" presStyleLbl="sibTrans2D1" presStyleIdx="2" presStyleCnt="3"/>
      <dgm:spPr/>
      <dgm:t>
        <a:bodyPr/>
        <a:lstStyle/>
        <a:p>
          <a:endParaRPr lang="en-US"/>
        </a:p>
      </dgm:t>
    </dgm:pt>
  </dgm:ptLst>
  <dgm:cxnLst>
    <dgm:cxn modelId="{49D0416D-0C7A-1C43-ABDE-F2750DDD878D}" type="presOf" srcId="{9BC71B31-9AA7-B84F-98CB-536EFE6AEE17}" destId="{104EDFC1-D92E-434C-A826-7A0AF7D629C7}" srcOrd="0" destOrd="0" presId="urn:microsoft.com/office/officeart/2005/8/layout/cycle2"/>
    <dgm:cxn modelId="{4C03C695-6212-B94C-BA61-4DAB3311E81A}" type="presOf" srcId="{BD0FC986-C172-5C4D-BB1A-6371738396FE}" destId="{E69DE654-1BE7-7043-AE79-8C2E07F71C0F}" srcOrd="0" destOrd="0" presId="urn:microsoft.com/office/officeart/2005/8/layout/cycle2"/>
    <dgm:cxn modelId="{27E7000A-9126-8547-BCC2-382CFB29820E}" srcId="{9BC71B31-9AA7-B84F-98CB-536EFE6AEE17}" destId="{1E0238A7-84FD-AA47-84EE-3D666D9AE511}" srcOrd="0" destOrd="0" parTransId="{A1A64297-EB48-494D-91A7-4F51C9601376}" sibTransId="{BD0FC986-C172-5C4D-BB1A-6371738396FE}"/>
    <dgm:cxn modelId="{358585B4-32DE-824D-A6FC-5C687641FB11}" type="presOf" srcId="{3F75C9D6-E666-1B4F-AD7C-58D756644A2B}" destId="{CC0A1A95-ED7D-5748-97A4-7D98A3925042}" srcOrd="1" destOrd="0" presId="urn:microsoft.com/office/officeart/2005/8/layout/cycle2"/>
    <dgm:cxn modelId="{C55E79B0-C6C6-694F-99AD-92F0691FC3D8}" type="presOf" srcId="{A1DFD700-5DFB-B34D-8A02-C92F114165EA}" destId="{0092A8A8-7DA7-CF42-BA26-1042D61AED43}" srcOrd="1" destOrd="0" presId="urn:microsoft.com/office/officeart/2005/8/layout/cycle2"/>
    <dgm:cxn modelId="{8E6AFD51-A3B3-D146-AA55-B898A2AE359D}" type="presOf" srcId="{1E0238A7-84FD-AA47-84EE-3D666D9AE511}" destId="{0E572A17-6E86-324C-892B-5251F47ED242}" srcOrd="0" destOrd="0" presId="urn:microsoft.com/office/officeart/2005/8/layout/cycle2"/>
    <dgm:cxn modelId="{04794FCB-C23E-DD4E-98FC-351A5D0383B7}" type="presOf" srcId="{872FF947-EF08-444D-A823-10E7386066EE}" destId="{B0134859-AA2E-8243-8700-F7855DC1D37A}" srcOrd="0" destOrd="0" presId="urn:microsoft.com/office/officeart/2005/8/layout/cycle2"/>
    <dgm:cxn modelId="{2C876687-E290-0B42-8B79-A8F183234515}" srcId="{9BC71B31-9AA7-B84F-98CB-536EFE6AEE17}" destId="{251EC191-F670-0B49-BC4B-64C6693C908F}" srcOrd="2" destOrd="0" parTransId="{4855EB9B-3BF3-B043-907B-6FC72143C5F1}" sibTransId="{3F75C9D6-E666-1B4F-AD7C-58D756644A2B}"/>
    <dgm:cxn modelId="{612D5A50-E426-DA42-BFF1-CA1C610E20AD}" type="presOf" srcId="{BD0FC986-C172-5C4D-BB1A-6371738396FE}" destId="{24FB105F-3D67-0947-870A-A6E077F87AD4}" srcOrd="1" destOrd="0" presId="urn:microsoft.com/office/officeart/2005/8/layout/cycle2"/>
    <dgm:cxn modelId="{77C433DD-FD45-024B-A629-2CDB3E90E85C}" type="presOf" srcId="{3F75C9D6-E666-1B4F-AD7C-58D756644A2B}" destId="{4F214487-3E5C-104A-87CF-647E7CC683BF}" srcOrd="0" destOrd="0" presId="urn:microsoft.com/office/officeart/2005/8/layout/cycle2"/>
    <dgm:cxn modelId="{C3DB554B-CA2A-D64A-B0CF-A4DA45F7EFC8}" type="presOf" srcId="{251EC191-F670-0B49-BC4B-64C6693C908F}" destId="{E510CD85-6F79-EA46-88A9-A9860500C6CE}" srcOrd="0" destOrd="0" presId="urn:microsoft.com/office/officeart/2005/8/layout/cycle2"/>
    <dgm:cxn modelId="{3D418B48-6AD6-E04A-824E-7CA9E81CEC85}" srcId="{9BC71B31-9AA7-B84F-98CB-536EFE6AEE17}" destId="{872FF947-EF08-444D-A823-10E7386066EE}" srcOrd="1" destOrd="0" parTransId="{DF163CF0-8403-AE4D-BA18-EECDA350C271}" sibTransId="{A1DFD700-5DFB-B34D-8A02-C92F114165EA}"/>
    <dgm:cxn modelId="{C46FA29B-A83A-E346-B674-FDFEB62DBEB6}" type="presOf" srcId="{A1DFD700-5DFB-B34D-8A02-C92F114165EA}" destId="{B9A5325C-24AF-4649-ABC6-18E9379CCE62}" srcOrd="0" destOrd="0" presId="urn:microsoft.com/office/officeart/2005/8/layout/cycle2"/>
    <dgm:cxn modelId="{125CFDF7-ABB6-354D-A866-87AC1A917FC0}" type="presParOf" srcId="{104EDFC1-D92E-434C-A826-7A0AF7D629C7}" destId="{0E572A17-6E86-324C-892B-5251F47ED242}" srcOrd="0" destOrd="0" presId="urn:microsoft.com/office/officeart/2005/8/layout/cycle2"/>
    <dgm:cxn modelId="{5B37E17F-0969-7447-A478-DE5FA0F9E592}" type="presParOf" srcId="{104EDFC1-D92E-434C-A826-7A0AF7D629C7}" destId="{E69DE654-1BE7-7043-AE79-8C2E07F71C0F}" srcOrd="1" destOrd="0" presId="urn:microsoft.com/office/officeart/2005/8/layout/cycle2"/>
    <dgm:cxn modelId="{89876DCA-F140-1549-B69F-FAF91CD0E897}" type="presParOf" srcId="{E69DE654-1BE7-7043-AE79-8C2E07F71C0F}" destId="{24FB105F-3D67-0947-870A-A6E077F87AD4}" srcOrd="0" destOrd="0" presId="urn:microsoft.com/office/officeart/2005/8/layout/cycle2"/>
    <dgm:cxn modelId="{3747AAA8-5A5E-3247-A493-F699084B6396}" type="presParOf" srcId="{104EDFC1-D92E-434C-A826-7A0AF7D629C7}" destId="{B0134859-AA2E-8243-8700-F7855DC1D37A}" srcOrd="2" destOrd="0" presId="urn:microsoft.com/office/officeart/2005/8/layout/cycle2"/>
    <dgm:cxn modelId="{60140DE6-D161-A844-AF07-C35252E55AC2}" type="presParOf" srcId="{104EDFC1-D92E-434C-A826-7A0AF7D629C7}" destId="{B9A5325C-24AF-4649-ABC6-18E9379CCE62}" srcOrd="3" destOrd="0" presId="urn:microsoft.com/office/officeart/2005/8/layout/cycle2"/>
    <dgm:cxn modelId="{677B40B0-C8CC-9241-B04B-48EB3E4A5D73}" type="presParOf" srcId="{B9A5325C-24AF-4649-ABC6-18E9379CCE62}" destId="{0092A8A8-7DA7-CF42-BA26-1042D61AED43}" srcOrd="0" destOrd="0" presId="urn:microsoft.com/office/officeart/2005/8/layout/cycle2"/>
    <dgm:cxn modelId="{5F2A7EF2-1371-6145-B4ED-16E7B8519A3F}" type="presParOf" srcId="{104EDFC1-D92E-434C-A826-7A0AF7D629C7}" destId="{E510CD85-6F79-EA46-88A9-A9860500C6CE}" srcOrd="4" destOrd="0" presId="urn:microsoft.com/office/officeart/2005/8/layout/cycle2"/>
    <dgm:cxn modelId="{FED1E732-590C-7746-A26F-031CAF36DB1E}" type="presParOf" srcId="{104EDFC1-D92E-434C-A826-7A0AF7D629C7}" destId="{4F214487-3E5C-104A-87CF-647E7CC683BF}" srcOrd="5" destOrd="0" presId="urn:microsoft.com/office/officeart/2005/8/layout/cycle2"/>
    <dgm:cxn modelId="{CACB544B-CEFB-F74F-89FB-BE2C5560DF8C}" type="presParOf" srcId="{4F214487-3E5C-104A-87CF-647E7CC683BF}" destId="{CC0A1A95-ED7D-5748-97A4-7D98A3925042}"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C71B31-9AA7-B84F-98CB-536EFE6AEE17}"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1E0238A7-84FD-AA47-84EE-3D666D9AE511}">
      <dgm:prSet phldrT="[Text]"/>
      <dgm:spPr/>
      <dgm:t>
        <a:bodyPr/>
        <a:lstStyle/>
        <a:p>
          <a:r>
            <a:rPr lang="en-US" dirty="0" smtClean="0"/>
            <a:t>Design component</a:t>
          </a:r>
          <a:endParaRPr lang="en-US" dirty="0"/>
        </a:p>
      </dgm:t>
    </dgm:pt>
    <dgm:pt modelId="{A1A64297-EB48-494D-91A7-4F51C9601376}" type="parTrans" cxnId="{27E7000A-9126-8547-BCC2-382CFB29820E}">
      <dgm:prSet/>
      <dgm:spPr/>
      <dgm:t>
        <a:bodyPr/>
        <a:lstStyle/>
        <a:p>
          <a:endParaRPr lang="en-US"/>
        </a:p>
      </dgm:t>
    </dgm:pt>
    <dgm:pt modelId="{BD0FC986-C172-5C4D-BB1A-6371738396FE}" type="sibTrans" cxnId="{27E7000A-9126-8547-BCC2-382CFB29820E}">
      <dgm:prSet/>
      <dgm:spPr/>
      <dgm:t>
        <a:bodyPr/>
        <a:lstStyle/>
        <a:p>
          <a:endParaRPr lang="en-US"/>
        </a:p>
      </dgm:t>
    </dgm:pt>
    <dgm:pt modelId="{872FF947-EF08-444D-A823-10E7386066EE}">
      <dgm:prSet phldrT="[Text]"/>
      <dgm:spPr/>
      <dgm:t>
        <a:bodyPr/>
        <a:lstStyle/>
        <a:p>
          <a:r>
            <a:rPr lang="en-US" smtClean="0"/>
            <a:t>Implement component</a:t>
          </a:r>
          <a:endParaRPr lang="en-US" dirty="0"/>
        </a:p>
      </dgm:t>
    </dgm:pt>
    <dgm:pt modelId="{DF163CF0-8403-AE4D-BA18-EECDA350C271}" type="parTrans" cxnId="{3D418B48-6AD6-E04A-824E-7CA9E81CEC85}">
      <dgm:prSet/>
      <dgm:spPr/>
      <dgm:t>
        <a:bodyPr/>
        <a:lstStyle/>
        <a:p>
          <a:endParaRPr lang="en-US"/>
        </a:p>
      </dgm:t>
    </dgm:pt>
    <dgm:pt modelId="{A1DFD700-5DFB-B34D-8A02-C92F114165EA}" type="sibTrans" cxnId="{3D418B48-6AD6-E04A-824E-7CA9E81CEC85}">
      <dgm:prSet/>
      <dgm:spPr/>
      <dgm:t>
        <a:bodyPr/>
        <a:lstStyle/>
        <a:p>
          <a:endParaRPr lang="en-US"/>
        </a:p>
      </dgm:t>
    </dgm:pt>
    <dgm:pt modelId="{251EC191-F670-0B49-BC4B-64C6693C908F}">
      <dgm:prSet phldrT="[Text]"/>
      <dgm:spPr/>
      <dgm:t>
        <a:bodyPr/>
        <a:lstStyle/>
        <a:p>
          <a:r>
            <a:rPr lang="en-US" dirty="0" smtClean="0"/>
            <a:t>Test component</a:t>
          </a:r>
          <a:endParaRPr lang="en-US" dirty="0"/>
        </a:p>
      </dgm:t>
    </dgm:pt>
    <dgm:pt modelId="{4855EB9B-3BF3-B043-907B-6FC72143C5F1}" type="parTrans" cxnId="{2C876687-E290-0B42-8B79-A8F183234515}">
      <dgm:prSet/>
      <dgm:spPr/>
      <dgm:t>
        <a:bodyPr/>
        <a:lstStyle/>
        <a:p>
          <a:endParaRPr lang="en-US"/>
        </a:p>
      </dgm:t>
    </dgm:pt>
    <dgm:pt modelId="{3F75C9D6-E666-1B4F-AD7C-58D756644A2B}" type="sibTrans" cxnId="{2C876687-E290-0B42-8B79-A8F183234515}">
      <dgm:prSet/>
      <dgm:spPr/>
      <dgm:t>
        <a:bodyPr/>
        <a:lstStyle/>
        <a:p>
          <a:endParaRPr lang="en-US"/>
        </a:p>
      </dgm:t>
    </dgm:pt>
    <dgm:pt modelId="{104EDFC1-D92E-434C-A826-7A0AF7D629C7}" type="pres">
      <dgm:prSet presAssocID="{9BC71B31-9AA7-B84F-98CB-536EFE6AEE17}" presName="cycle" presStyleCnt="0">
        <dgm:presLayoutVars>
          <dgm:dir/>
          <dgm:resizeHandles val="exact"/>
        </dgm:presLayoutVars>
      </dgm:prSet>
      <dgm:spPr/>
      <dgm:t>
        <a:bodyPr/>
        <a:lstStyle/>
        <a:p>
          <a:endParaRPr lang="en-US"/>
        </a:p>
      </dgm:t>
    </dgm:pt>
    <dgm:pt modelId="{0E572A17-6E86-324C-892B-5251F47ED242}" type="pres">
      <dgm:prSet presAssocID="{1E0238A7-84FD-AA47-84EE-3D666D9AE511}" presName="node" presStyleLbl="node1" presStyleIdx="0" presStyleCnt="3">
        <dgm:presLayoutVars>
          <dgm:bulletEnabled val="1"/>
        </dgm:presLayoutVars>
      </dgm:prSet>
      <dgm:spPr/>
      <dgm:t>
        <a:bodyPr/>
        <a:lstStyle/>
        <a:p>
          <a:endParaRPr lang="en-US"/>
        </a:p>
      </dgm:t>
    </dgm:pt>
    <dgm:pt modelId="{E69DE654-1BE7-7043-AE79-8C2E07F71C0F}" type="pres">
      <dgm:prSet presAssocID="{BD0FC986-C172-5C4D-BB1A-6371738396FE}" presName="sibTrans" presStyleLbl="sibTrans2D1" presStyleIdx="0" presStyleCnt="3"/>
      <dgm:spPr/>
      <dgm:t>
        <a:bodyPr/>
        <a:lstStyle/>
        <a:p>
          <a:endParaRPr lang="en-US"/>
        </a:p>
      </dgm:t>
    </dgm:pt>
    <dgm:pt modelId="{24FB105F-3D67-0947-870A-A6E077F87AD4}" type="pres">
      <dgm:prSet presAssocID="{BD0FC986-C172-5C4D-BB1A-6371738396FE}" presName="connectorText" presStyleLbl="sibTrans2D1" presStyleIdx="0" presStyleCnt="3"/>
      <dgm:spPr/>
      <dgm:t>
        <a:bodyPr/>
        <a:lstStyle/>
        <a:p>
          <a:endParaRPr lang="en-US"/>
        </a:p>
      </dgm:t>
    </dgm:pt>
    <dgm:pt modelId="{B0134859-AA2E-8243-8700-F7855DC1D37A}" type="pres">
      <dgm:prSet presAssocID="{872FF947-EF08-444D-A823-10E7386066EE}" presName="node" presStyleLbl="node1" presStyleIdx="1" presStyleCnt="3">
        <dgm:presLayoutVars>
          <dgm:bulletEnabled val="1"/>
        </dgm:presLayoutVars>
      </dgm:prSet>
      <dgm:spPr/>
      <dgm:t>
        <a:bodyPr/>
        <a:lstStyle/>
        <a:p>
          <a:endParaRPr lang="en-US"/>
        </a:p>
      </dgm:t>
    </dgm:pt>
    <dgm:pt modelId="{B9A5325C-24AF-4649-ABC6-18E9379CCE62}" type="pres">
      <dgm:prSet presAssocID="{A1DFD700-5DFB-B34D-8A02-C92F114165EA}" presName="sibTrans" presStyleLbl="sibTrans2D1" presStyleIdx="1" presStyleCnt="3"/>
      <dgm:spPr/>
      <dgm:t>
        <a:bodyPr/>
        <a:lstStyle/>
        <a:p>
          <a:endParaRPr lang="en-US"/>
        </a:p>
      </dgm:t>
    </dgm:pt>
    <dgm:pt modelId="{0092A8A8-7DA7-CF42-BA26-1042D61AED43}" type="pres">
      <dgm:prSet presAssocID="{A1DFD700-5DFB-B34D-8A02-C92F114165EA}" presName="connectorText" presStyleLbl="sibTrans2D1" presStyleIdx="1" presStyleCnt="3"/>
      <dgm:spPr/>
      <dgm:t>
        <a:bodyPr/>
        <a:lstStyle/>
        <a:p>
          <a:endParaRPr lang="en-US"/>
        </a:p>
      </dgm:t>
    </dgm:pt>
    <dgm:pt modelId="{E510CD85-6F79-EA46-88A9-A9860500C6CE}" type="pres">
      <dgm:prSet presAssocID="{251EC191-F670-0B49-BC4B-64C6693C908F}" presName="node" presStyleLbl="node1" presStyleIdx="2" presStyleCnt="3">
        <dgm:presLayoutVars>
          <dgm:bulletEnabled val="1"/>
        </dgm:presLayoutVars>
      </dgm:prSet>
      <dgm:spPr/>
      <dgm:t>
        <a:bodyPr/>
        <a:lstStyle/>
        <a:p>
          <a:endParaRPr lang="en-US"/>
        </a:p>
      </dgm:t>
    </dgm:pt>
    <dgm:pt modelId="{4F214487-3E5C-104A-87CF-647E7CC683BF}" type="pres">
      <dgm:prSet presAssocID="{3F75C9D6-E666-1B4F-AD7C-58D756644A2B}" presName="sibTrans" presStyleLbl="sibTrans2D1" presStyleIdx="2" presStyleCnt="3"/>
      <dgm:spPr/>
      <dgm:t>
        <a:bodyPr/>
        <a:lstStyle/>
        <a:p>
          <a:endParaRPr lang="en-US"/>
        </a:p>
      </dgm:t>
    </dgm:pt>
    <dgm:pt modelId="{CC0A1A95-ED7D-5748-97A4-7D98A3925042}" type="pres">
      <dgm:prSet presAssocID="{3F75C9D6-E666-1B4F-AD7C-58D756644A2B}" presName="connectorText" presStyleLbl="sibTrans2D1" presStyleIdx="2" presStyleCnt="3"/>
      <dgm:spPr/>
      <dgm:t>
        <a:bodyPr/>
        <a:lstStyle/>
        <a:p>
          <a:endParaRPr lang="en-US"/>
        </a:p>
      </dgm:t>
    </dgm:pt>
  </dgm:ptLst>
  <dgm:cxnLst>
    <dgm:cxn modelId="{66690E27-805E-F747-934B-5944CB64ED47}" type="presOf" srcId="{BD0FC986-C172-5C4D-BB1A-6371738396FE}" destId="{E69DE654-1BE7-7043-AE79-8C2E07F71C0F}" srcOrd="0" destOrd="0" presId="urn:microsoft.com/office/officeart/2005/8/layout/cycle2"/>
    <dgm:cxn modelId="{33A36609-BBCF-F54D-98B7-AAB537B4F920}" type="presOf" srcId="{A1DFD700-5DFB-B34D-8A02-C92F114165EA}" destId="{0092A8A8-7DA7-CF42-BA26-1042D61AED43}" srcOrd="1" destOrd="0" presId="urn:microsoft.com/office/officeart/2005/8/layout/cycle2"/>
    <dgm:cxn modelId="{27E7000A-9126-8547-BCC2-382CFB29820E}" srcId="{9BC71B31-9AA7-B84F-98CB-536EFE6AEE17}" destId="{1E0238A7-84FD-AA47-84EE-3D666D9AE511}" srcOrd="0" destOrd="0" parTransId="{A1A64297-EB48-494D-91A7-4F51C9601376}" sibTransId="{BD0FC986-C172-5C4D-BB1A-6371738396FE}"/>
    <dgm:cxn modelId="{A4E6A6BC-E788-1047-AC27-D95E0448A245}" type="presOf" srcId="{251EC191-F670-0B49-BC4B-64C6693C908F}" destId="{E510CD85-6F79-EA46-88A9-A9860500C6CE}" srcOrd="0" destOrd="0" presId="urn:microsoft.com/office/officeart/2005/8/layout/cycle2"/>
    <dgm:cxn modelId="{CB2FF437-F744-654D-9CFF-729D2B999701}" type="presOf" srcId="{A1DFD700-5DFB-B34D-8A02-C92F114165EA}" destId="{B9A5325C-24AF-4649-ABC6-18E9379CCE62}" srcOrd="0" destOrd="0" presId="urn:microsoft.com/office/officeart/2005/8/layout/cycle2"/>
    <dgm:cxn modelId="{5F711B00-BCB5-384C-93CD-3AC73D44485F}" type="presOf" srcId="{3F75C9D6-E666-1B4F-AD7C-58D756644A2B}" destId="{CC0A1A95-ED7D-5748-97A4-7D98A3925042}" srcOrd="1" destOrd="0" presId="urn:microsoft.com/office/officeart/2005/8/layout/cycle2"/>
    <dgm:cxn modelId="{5A880CB8-4B62-B449-B329-B8B27EF9F7D0}" type="presOf" srcId="{872FF947-EF08-444D-A823-10E7386066EE}" destId="{B0134859-AA2E-8243-8700-F7855DC1D37A}" srcOrd="0" destOrd="0" presId="urn:microsoft.com/office/officeart/2005/8/layout/cycle2"/>
    <dgm:cxn modelId="{0588338D-C88A-A243-91E0-985D06DD842B}" type="presOf" srcId="{BD0FC986-C172-5C4D-BB1A-6371738396FE}" destId="{24FB105F-3D67-0947-870A-A6E077F87AD4}" srcOrd="1" destOrd="0" presId="urn:microsoft.com/office/officeart/2005/8/layout/cycle2"/>
    <dgm:cxn modelId="{9683036E-FFFB-E34D-9B12-858221F6B2EF}" type="presOf" srcId="{9BC71B31-9AA7-B84F-98CB-536EFE6AEE17}" destId="{104EDFC1-D92E-434C-A826-7A0AF7D629C7}" srcOrd="0" destOrd="0" presId="urn:microsoft.com/office/officeart/2005/8/layout/cycle2"/>
    <dgm:cxn modelId="{2C876687-E290-0B42-8B79-A8F183234515}" srcId="{9BC71B31-9AA7-B84F-98CB-536EFE6AEE17}" destId="{251EC191-F670-0B49-BC4B-64C6693C908F}" srcOrd="2" destOrd="0" parTransId="{4855EB9B-3BF3-B043-907B-6FC72143C5F1}" sibTransId="{3F75C9D6-E666-1B4F-AD7C-58D756644A2B}"/>
    <dgm:cxn modelId="{B7DCFA01-2600-BB49-8699-DDE845409913}" type="presOf" srcId="{3F75C9D6-E666-1B4F-AD7C-58D756644A2B}" destId="{4F214487-3E5C-104A-87CF-647E7CC683BF}" srcOrd="0" destOrd="0" presId="urn:microsoft.com/office/officeart/2005/8/layout/cycle2"/>
    <dgm:cxn modelId="{3D418B48-6AD6-E04A-824E-7CA9E81CEC85}" srcId="{9BC71B31-9AA7-B84F-98CB-536EFE6AEE17}" destId="{872FF947-EF08-444D-A823-10E7386066EE}" srcOrd="1" destOrd="0" parTransId="{DF163CF0-8403-AE4D-BA18-EECDA350C271}" sibTransId="{A1DFD700-5DFB-B34D-8A02-C92F114165EA}"/>
    <dgm:cxn modelId="{0C234A65-B34D-104E-9E36-4EAE2466118D}" type="presOf" srcId="{1E0238A7-84FD-AA47-84EE-3D666D9AE511}" destId="{0E572A17-6E86-324C-892B-5251F47ED242}" srcOrd="0" destOrd="0" presId="urn:microsoft.com/office/officeart/2005/8/layout/cycle2"/>
    <dgm:cxn modelId="{4B87B599-2697-774E-8213-80C96BE64558}" type="presParOf" srcId="{104EDFC1-D92E-434C-A826-7A0AF7D629C7}" destId="{0E572A17-6E86-324C-892B-5251F47ED242}" srcOrd="0" destOrd="0" presId="urn:microsoft.com/office/officeart/2005/8/layout/cycle2"/>
    <dgm:cxn modelId="{EBC8805E-8A58-D64C-AAA3-94E9DC73FFD4}" type="presParOf" srcId="{104EDFC1-D92E-434C-A826-7A0AF7D629C7}" destId="{E69DE654-1BE7-7043-AE79-8C2E07F71C0F}" srcOrd="1" destOrd="0" presId="urn:microsoft.com/office/officeart/2005/8/layout/cycle2"/>
    <dgm:cxn modelId="{883851E8-5605-8044-BF1F-6C3EFC8A7227}" type="presParOf" srcId="{E69DE654-1BE7-7043-AE79-8C2E07F71C0F}" destId="{24FB105F-3D67-0947-870A-A6E077F87AD4}" srcOrd="0" destOrd="0" presId="urn:microsoft.com/office/officeart/2005/8/layout/cycle2"/>
    <dgm:cxn modelId="{00F38861-8661-FF47-A7D4-D5B6A8845E58}" type="presParOf" srcId="{104EDFC1-D92E-434C-A826-7A0AF7D629C7}" destId="{B0134859-AA2E-8243-8700-F7855DC1D37A}" srcOrd="2" destOrd="0" presId="urn:microsoft.com/office/officeart/2005/8/layout/cycle2"/>
    <dgm:cxn modelId="{560CE03C-D1A4-8147-B93B-D197098ED092}" type="presParOf" srcId="{104EDFC1-D92E-434C-A826-7A0AF7D629C7}" destId="{B9A5325C-24AF-4649-ABC6-18E9379CCE62}" srcOrd="3" destOrd="0" presId="urn:microsoft.com/office/officeart/2005/8/layout/cycle2"/>
    <dgm:cxn modelId="{CCC1C473-8AB5-2143-8C6D-EE070A697C36}" type="presParOf" srcId="{B9A5325C-24AF-4649-ABC6-18E9379CCE62}" destId="{0092A8A8-7DA7-CF42-BA26-1042D61AED43}" srcOrd="0" destOrd="0" presId="urn:microsoft.com/office/officeart/2005/8/layout/cycle2"/>
    <dgm:cxn modelId="{5B8D8023-FE76-F147-85BF-0058FC34AA62}" type="presParOf" srcId="{104EDFC1-D92E-434C-A826-7A0AF7D629C7}" destId="{E510CD85-6F79-EA46-88A9-A9860500C6CE}" srcOrd="4" destOrd="0" presId="urn:microsoft.com/office/officeart/2005/8/layout/cycle2"/>
    <dgm:cxn modelId="{0958636D-B023-1143-864F-7D1C328D4D59}" type="presParOf" srcId="{104EDFC1-D92E-434C-A826-7A0AF7D629C7}" destId="{4F214487-3E5C-104A-87CF-647E7CC683BF}" srcOrd="5" destOrd="0" presId="urn:microsoft.com/office/officeart/2005/8/layout/cycle2"/>
    <dgm:cxn modelId="{485F4223-436D-AA46-8883-1F8501886A84}" type="presParOf" srcId="{4F214487-3E5C-104A-87CF-647E7CC683BF}" destId="{CC0A1A95-ED7D-5748-97A4-7D98A3925042}" srcOrd="0" destOrd="0" presId="urn:microsoft.com/office/officeart/2005/8/layout/cycle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C71B31-9AA7-B84F-98CB-536EFE6AEE17}"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1E0238A7-84FD-AA47-84EE-3D666D9AE511}">
      <dgm:prSet phldrT="[Text]"/>
      <dgm:spPr/>
      <dgm:t>
        <a:bodyPr/>
        <a:lstStyle/>
        <a:p>
          <a:r>
            <a:rPr lang="en-US" dirty="0" smtClean="0"/>
            <a:t>Design prototype</a:t>
          </a:r>
          <a:endParaRPr lang="en-US" dirty="0"/>
        </a:p>
      </dgm:t>
    </dgm:pt>
    <dgm:pt modelId="{A1A64297-EB48-494D-91A7-4F51C9601376}" type="parTrans" cxnId="{27E7000A-9126-8547-BCC2-382CFB29820E}">
      <dgm:prSet/>
      <dgm:spPr/>
      <dgm:t>
        <a:bodyPr/>
        <a:lstStyle/>
        <a:p>
          <a:endParaRPr lang="en-US"/>
        </a:p>
      </dgm:t>
    </dgm:pt>
    <dgm:pt modelId="{BD0FC986-C172-5C4D-BB1A-6371738396FE}" type="sibTrans" cxnId="{27E7000A-9126-8547-BCC2-382CFB29820E}">
      <dgm:prSet/>
      <dgm:spPr/>
      <dgm:t>
        <a:bodyPr/>
        <a:lstStyle/>
        <a:p>
          <a:endParaRPr lang="en-US"/>
        </a:p>
      </dgm:t>
    </dgm:pt>
    <dgm:pt modelId="{872FF947-EF08-444D-A823-10E7386066EE}">
      <dgm:prSet phldrT="[Text]"/>
      <dgm:spPr/>
      <dgm:t>
        <a:bodyPr/>
        <a:lstStyle/>
        <a:p>
          <a:r>
            <a:rPr lang="en-US" dirty="0" smtClean="0"/>
            <a:t>Implement prototype</a:t>
          </a:r>
          <a:endParaRPr lang="en-US" dirty="0"/>
        </a:p>
      </dgm:t>
    </dgm:pt>
    <dgm:pt modelId="{DF163CF0-8403-AE4D-BA18-EECDA350C271}" type="parTrans" cxnId="{3D418B48-6AD6-E04A-824E-7CA9E81CEC85}">
      <dgm:prSet/>
      <dgm:spPr/>
      <dgm:t>
        <a:bodyPr/>
        <a:lstStyle/>
        <a:p>
          <a:endParaRPr lang="en-US"/>
        </a:p>
      </dgm:t>
    </dgm:pt>
    <dgm:pt modelId="{A1DFD700-5DFB-B34D-8A02-C92F114165EA}" type="sibTrans" cxnId="{3D418B48-6AD6-E04A-824E-7CA9E81CEC85}">
      <dgm:prSet/>
      <dgm:spPr/>
      <dgm:t>
        <a:bodyPr/>
        <a:lstStyle/>
        <a:p>
          <a:endParaRPr lang="en-US"/>
        </a:p>
      </dgm:t>
    </dgm:pt>
    <dgm:pt modelId="{251EC191-F670-0B49-BC4B-64C6693C908F}">
      <dgm:prSet phldrT="[Text]"/>
      <dgm:spPr/>
      <dgm:t>
        <a:bodyPr/>
        <a:lstStyle/>
        <a:p>
          <a:r>
            <a:rPr lang="en-US" dirty="0" smtClean="0"/>
            <a:t>Test prototype</a:t>
          </a:r>
          <a:endParaRPr lang="en-US" dirty="0"/>
        </a:p>
      </dgm:t>
    </dgm:pt>
    <dgm:pt modelId="{4855EB9B-3BF3-B043-907B-6FC72143C5F1}" type="parTrans" cxnId="{2C876687-E290-0B42-8B79-A8F183234515}">
      <dgm:prSet/>
      <dgm:spPr/>
      <dgm:t>
        <a:bodyPr/>
        <a:lstStyle/>
        <a:p>
          <a:endParaRPr lang="en-US"/>
        </a:p>
      </dgm:t>
    </dgm:pt>
    <dgm:pt modelId="{3F75C9D6-E666-1B4F-AD7C-58D756644A2B}" type="sibTrans" cxnId="{2C876687-E290-0B42-8B79-A8F183234515}">
      <dgm:prSet/>
      <dgm:spPr>
        <a:noFill/>
        <a:ln>
          <a:noFill/>
        </a:ln>
      </dgm:spPr>
      <dgm:t>
        <a:bodyPr/>
        <a:lstStyle/>
        <a:p>
          <a:endParaRPr lang="en-US"/>
        </a:p>
      </dgm:t>
    </dgm:pt>
    <dgm:pt modelId="{104EDFC1-D92E-434C-A826-7A0AF7D629C7}" type="pres">
      <dgm:prSet presAssocID="{9BC71B31-9AA7-B84F-98CB-536EFE6AEE17}" presName="cycle" presStyleCnt="0">
        <dgm:presLayoutVars>
          <dgm:dir/>
          <dgm:resizeHandles val="exact"/>
        </dgm:presLayoutVars>
      </dgm:prSet>
      <dgm:spPr/>
      <dgm:t>
        <a:bodyPr/>
        <a:lstStyle/>
        <a:p>
          <a:endParaRPr lang="en-US"/>
        </a:p>
      </dgm:t>
    </dgm:pt>
    <dgm:pt modelId="{0E572A17-6E86-324C-892B-5251F47ED242}" type="pres">
      <dgm:prSet presAssocID="{1E0238A7-84FD-AA47-84EE-3D666D9AE511}" presName="node" presStyleLbl="node1" presStyleIdx="0" presStyleCnt="3">
        <dgm:presLayoutVars>
          <dgm:bulletEnabled val="1"/>
        </dgm:presLayoutVars>
      </dgm:prSet>
      <dgm:spPr/>
      <dgm:t>
        <a:bodyPr/>
        <a:lstStyle/>
        <a:p>
          <a:endParaRPr lang="en-US"/>
        </a:p>
      </dgm:t>
    </dgm:pt>
    <dgm:pt modelId="{E69DE654-1BE7-7043-AE79-8C2E07F71C0F}" type="pres">
      <dgm:prSet presAssocID="{BD0FC986-C172-5C4D-BB1A-6371738396FE}" presName="sibTrans" presStyleLbl="sibTrans2D1" presStyleIdx="0" presStyleCnt="3"/>
      <dgm:spPr/>
      <dgm:t>
        <a:bodyPr/>
        <a:lstStyle/>
        <a:p>
          <a:endParaRPr lang="en-US"/>
        </a:p>
      </dgm:t>
    </dgm:pt>
    <dgm:pt modelId="{24FB105F-3D67-0947-870A-A6E077F87AD4}" type="pres">
      <dgm:prSet presAssocID="{BD0FC986-C172-5C4D-BB1A-6371738396FE}" presName="connectorText" presStyleLbl="sibTrans2D1" presStyleIdx="0" presStyleCnt="3"/>
      <dgm:spPr/>
      <dgm:t>
        <a:bodyPr/>
        <a:lstStyle/>
        <a:p>
          <a:endParaRPr lang="en-US"/>
        </a:p>
      </dgm:t>
    </dgm:pt>
    <dgm:pt modelId="{B0134859-AA2E-8243-8700-F7855DC1D37A}" type="pres">
      <dgm:prSet presAssocID="{872FF947-EF08-444D-A823-10E7386066EE}" presName="node" presStyleLbl="node1" presStyleIdx="1" presStyleCnt="3">
        <dgm:presLayoutVars>
          <dgm:bulletEnabled val="1"/>
        </dgm:presLayoutVars>
      </dgm:prSet>
      <dgm:spPr/>
      <dgm:t>
        <a:bodyPr/>
        <a:lstStyle/>
        <a:p>
          <a:endParaRPr lang="en-US"/>
        </a:p>
      </dgm:t>
    </dgm:pt>
    <dgm:pt modelId="{B9A5325C-24AF-4649-ABC6-18E9379CCE62}" type="pres">
      <dgm:prSet presAssocID="{A1DFD700-5DFB-B34D-8A02-C92F114165EA}" presName="sibTrans" presStyleLbl="sibTrans2D1" presStyleIdx="1" presStyleCnt="3"/>
      <dgm:spPr/>
      <dgm:t>
        <a:bodyPr/>
        <a:lstStyle/>
        <a:p>
          <a:endParaRPr lang="en-US"/>
        </a:p>
      </dgm:t>
    </dgm:pt>
    <dgm:pt modelId="{0092A8A8-7DA7-CF42-BA26-1042D61AED43}" type="pres">
      <dgm:prSet presAssocID="{A1DFD700-5DFB-B34D-8A02-C92F114165EA}" presName="connectorText" presStyleLbl="sibTrans2D1" presStyleIdx="1" presStyleCnt="3"/>
      <dgm:spPr/>
      <dgm:t>
        <a:bodyPr/>
        <a:lstStyle/>
        <a:p>
          <a:endParaRPr lang="en-US"/>
        </a:p>
      </dgm:t>
    </dgm:pt>
    <dgm:pt modelId="{E510CD85-6F79-EA46-88A9-A9860500C6CE}" type="pres">
      <dgm:prSet presAssocID="{251EC191-F670-0B49-BC4B-64C6693C908F}" presName="node" presStyleLbl="node1" presStyleIdx="2" presStyleCnt="3">
        <dgm:presLayoutVars>
          <dgm:bulletEnabled val="1"/>
        </dgm:presLayoutVars>
      </dgm:prSet>
      <dgm:spPr/>
      <dgm:t>
        <a:bodyPr/>
        <a:lstStyle/>
        <a:p>
          <a:endParaRPr lang="en-US"/>
        </a:p>
      </dgm:t>
    </dgm:pt>
    <dgm:pt modelId="{4F214487-3E5C-104A-87CF-647E7CC683BF}" type="pres">
      <dgm:prSet presAssocID="{3F75C9D6-E666-1B4F-AD7C-58D756644A2B}" presName="sibTrans" presStyleLbl="sibTrans2D1" presStyleIdx="2" presStyleCnt="3"/>
      <dgm:spPr/>
      <dgm:t>
        <a:bodyPr/>
        <a:lstStyle/>
        <a:p>
          <a:endParaRPr lang="en-US"/>
        </a:p>
      </dgm:t>
    </dgm:pt>
    <dgm:pt modelId="{CC0A1A95-ED7D-5748-97A4-7D98A3925042}" type="pres">
      <dgm:prSet presAssocID="{3F75C9D6-E666-1B4F-AD7C-58D756644A2B}" presName="connectorText" presStyleLbl="sibTrans2D1" presStyleIdx="2" presStyleCnt="3"/>
      <dgm:spPr/>
      <dgm:t>
        <a:bodyPr/>
        <a:lstStyle/>
        <a:p>
          <a:endParaRPr lang="en-US"/>
        </a:p>
      </dgm:t>
    </dgm:pt>
  </dgm:ptLst>
  <dgm:cxnLst>
    <dgm:cxn modelId="{7AF38F77-63AB-B84D-9F6C-8C0698109555}" type="presOf" srcId="{9BC71B31-9AA7-B84F-98CB-536EFE6AEE17}" destId="{104EDFC1-D92E-434C-A826-7A0AF7D629C7}" srcOrd="0" destOrd="0" presId="urn:microsoft.com/office/officeart/2005/8/layout/cycle2"/>
    <dgm:cxn modelId="{211D4DB0-8540-754F-93A6-E96C9B600D1D}" type="presOf" srcId="{3F75C9D6-E666-1B4F-AD7C-58D756644A2B}" destId="{4F214487-3E5C-104A-87CF-647E7CC683BF}" srcOrd="0" destOrd="0" presId="urn:microsoft.com/office/officeart/2005/8/layout/cycle2"/>
    <dgm:cxn modelId="{8A8A5E3C-9965-8940-A2BB-4699B440B3C4}" type="presOf" srcId="{A1DFD700-5DFB-B34D-8A02-C92F114165EA}" destId="{0092A8A8-7DA7-CF42-BA26-1042D61AED43}" srcOrd="1" destOrd="0" presId="urn:microsoft.com/office/officeart/2005/8/layout/cycle2"/>
    <dgm:cxn modelId="{925B3BF9-F66D-694B-9044-DA53022DCF98}" type="presOf" srcId="{251EC191-F670-0B49-BC4B-64C6693C908F}" destId="{E510CD85-6F79-EA46-88A9-A9860500C6CE}" srcOrd="0" destOrd="0" presId="urn:microsoft.com/office/officeart/2005/8/layout/cycle2"/>
    <dgm:cxn modelId="{194F419F-381B-534C-951C-505977945311}" type="presOf" srcId="{3F75C9D6-E666-1B4F-AD7C-58D756644A2B}" destId="{CC0A1A95-ED7D-5748-97A4-7D98A3925042}" srcOrd="1" destOrd="0" presId="urn:microsoft.com/office/officeart/2005/8/layout/cycle2"/>
    <dgm:cxn modelId="{27E7000A-9126-8547-BCC2-382CFB29820E}" srcId="{9BC71B31-9AA7-B84F-98CB-536EFE6AEE17}" destId="{1E0238A7-84FD-AA47-84EE-3D666D9AE511}" srcOrd="0" destOrd="0" parTransId="{A1A64297-EB48-494D-91A7-4F51C9601376}" sibTransId="{BD0FC986-C172-5C4D-BB1A-6371738396FE}"/>
    <dgm:cxn modelId="{F40B8C3F-C683-334D-BBFF-5ADDE849A929}" type="presOf" srcId="{1E0238A7-84FD-AA47-84EE-3D666D9AE511}" destId="{0E572A17-6E86-324C-892B-5251F47ED242}" srcOrd="0" destOrd="0" presId="urn:microsoft.com/office/officeart/2005/8/layout/cycle2"/>
    <dgm:cxn modelId="{A1223629-517D-C14B-8AE0-8A120955C262}" type="presOf" srcId="{A1DFD700-5DFB-B34D-8A02-C92F114165EA}" destId="{B9A5325C-24AF-4649-ABC6-18E9379CCE62}" srcOrd="0" destOrd="0" presId="urn:microsoft.com/office/officeart/2005/8/layout/cycle2"/>
    <dgm:cxn modelId="{124B9FBF-E2CE-A14A-AC04-E26F48191C5C}" type="presOf" srcId="{BD0FC986-C172-5C4D-BB1A-6371738396FE}" destId="{24FB105F-3D67-0947-870A-A6E077F87AD4}" srcOrd="1" destOrd="0" presId="urn:microsoft.com/office/officeart/2005/8/layout/cycle2"/>
    <dgm:cxn modelId="{5D918246-3286-3A4A-9038-A9DA6F604A2C}" type="presOf" srcId="{872FF947-EF08-444D-A823-10E7386066EE}" destId="{B0134859-AA2E-8243-8700-F7855DC1D37A}" srcOrd="0" destOrd="0" presId="urn:microsoft.com/office/officeart/2005/8/layout/cycle2"/>
    <dgm:cxn modelId="{2C876687-E290-0B42-8B79-A8F183234515}" srcId="{9BC71B31-9AA7-B84F-98CB-536EFE6AEE17}" destId="{251EC191-F670-0B49-BC4B-64C6693C908F}" srcOrd="2" destOrd="0" parTransId="{4855EB9B-3BF3-B043-907B-6FC72143C5F1}" sibTransId="{3F75C9D6-E666-1B4F-AD7C-58D756644A2B}"/>
    <dgm:cxn modelId="{75D76915-2C94-9143-A766-EBA544B595B1}" type="presOf" srcId="{BD0FC986-C172-5C4D-BB1A-6371738396FE}" destId="{E69DE654-1BE7-7043-AE79-8C2E07F71C0F}" srcOrd="0" destOrd="0" presId="urn:microsoft.com/office/officeart/2005/8/layout/cycle2"/>
    <dgm:cxn modelId="{3D418B48-6AD6-E04A-824E-7CA9E81CEC85}" srcId="{9BC71B31-9AA7-B84F-98CB-536EFE6AEE17}" destId="{872FF947-EF08-444D-A823-10E7386066EE}" srcOrd="1" destOrd="0" parTransId="{DF163CF0-8403-AE4D-BA18-EECDA350C271}" sibTransId="{A1DFD700-5DFB-B34D-8A02-C92F114165EA}"/>
    <dgm:cxn modelId="{DE620B3E-85D5-5F4E-9945-26692E367EAB}" type="presParOf" srcId="{104EDFC1-D92E-434C-A826-7A0AF7D629C7}" destId="{0E572A17-6E86-324C-892B-5251F47ED242}" srcOrd="0" destOrd="0" presId="urn:microsoft.com/office/officeart/2005/8/layout/cycle2"/>
    <dgm:cxn modelId="{C3B1F0C2-A70D-A148-B19D-9B80CD2FDA0E}" type="presParOf" srcId="{104EDFC1-D92E-434C-A826-7A0AF7D629C7}" destId="{E69DE654-1BE7-7043-AE79-8C2E07F71C0F}" srcOrd="1" destOrd="0" presId="urn:microsoft.com/office/officeart/2005/8/layout/cycle2"/>
    <dgm:cxn modelId="{AECDACB3-C05B-7E4C-9F7A-9E964C56062B}" type="presParOf" srcId="{E69DE654-1BE7-7043-AE79-8C2E07F71C0F}" destId="{24FB105F-3D67-0947-870A-A6E077F87AD4}" srcOrd="0" destOrd="0" presId="urn:microsoft.com/office/officeart/2005/8/layout/cycle2"/>
    <dgm:cxn modelId="{BE11463F-FDDA-BB40-A04E-641C23BD0D9D}" type="presParOf" srcId="{104EDFC1-D92E-434C-A826-7A0AF7D629C7}" destId="{B0134859-AA2E-8243-8700-F7855DC1D37A}" srcOrd="2" destOrd="0" presId="urn:microsoft.com/office/officeart/2005/8/layout/cycle2"/>
    <dgm:cxn modelId="{2770CD83-2959-524F-A95C-54F757D1F353}" type="presParOf" srcId="{104EDFC1-D92E-434C-A826-7A0AF7D629C7}" destId="{B9A5325C-24AF-4649-ABC6-18E9379CCE62}" srcOrd="3" destOrd="0" presId="urn:microsoft.com/office/officeart/2005/8/layout/cycle2"/>
    <dgm:cxn modelId="{2E884280-FFF0-A74C-A529-BDDC1A68D36A}" type="presParOf" srcId="{B9A5325C-24AF-4649-ABC6-18E9379CCE62}" destId="{0092A8A8-7DA7-CF42-BA26-1042D61AED43}" srcOrd="0" destOrd="0" presId="urn:microsoft.com/office/officeart/2005/8/layout/cycle2"/>
    <dgm:cxn modelId="{2E5DA8CC-AD27-E54A-B777-DEF449C1B4A1}" type="presParOf" srcId="{104EDFC1-D92E-434C-A826-7A0AF7D629C7}" destId="{E510CD85-6F79-EA46-88A9-A9860500C6CE}" srcOrd="4" destOrd="0" presId="urn:microsoft.com/office/officeart/2005/8/layout/cycle2"/>
    <dgm:cxn modelId="{AF70CE31-2CA9-7341-A170-717EA95FC3B7}" type="presParOf" srcId="{104EDFC1-D92E-434C-A826-7A0AF7D629C7}" destId="{4F214487-3E5C-104A-87CF-647E7CC683BF}" srcOrd="5" destOrd="0" presId="urn:microsoft.com/office/officeart/2005/8/layout/cycle2"/>
    <dgm:cxn modelId="{B1888B24-40A9-3A44-AB39-687AB49E13E5}" type="presParOf" srcId="{4F214487-3E5C-104A-87CF-647E7CC683BF}" destId="{CC0A1A95-ED7D-5748-97A4-7D98A392504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C71B31-9AA7-B84F-98CB-536EFE6AEE17}"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1E0238A7-84FD-AA47-84EE-3D666D9AE511}">
      <dgm:prSet phldrT="[Text]"/>
      <dgm:spPr/>
      <dgm:t>
        <a:bodyPr/>
        <a:lstStyle/>
        <a:p>
          <a:r>
            <a:rPr lang="en-US" dirty="0" smtClean="0"/>
            <a:t>Design prototype</a:t>
          </a:r>
          <a:endParaRPr lang="en-US" dirty="0"/>
        </a:p>
      </dgm:t>
    </dgm:pt>
    <dgm:pt modelId="{A1A64297-EB48-494D-91A7-4F51C9601376}" type="parTrans" cxnId="{27E7000A-9126-8547-BCC2-382CFB29820E}">
      <dgm:prSet/>
      <dgm:spPr/>
      <dgm:t>
        <a:bodyPr/>
        <a:lstStyle/>
        <a:p>
          <a:endParaRPr lang="en-US"/>
        </a:p>
      </dgm:t>
    </dgm:pt>
    <dgm:pt modelId="{BD0FC986-C172-5C4D-BB1A-6371738396FE}" type="sibTrans" cxnId="{27E7000A-9126-8547-BCC2-382CFB29820E}">
      <dgm:prSet/>
      <dgm:spPr/>
      <dgm:t>
        <a:bodyPr/>
        <a:lstStyle/>
        <a:p>
          <a:endParaRPr lang="en-US"/>
        </a:p>
      </dgm:t>
    </dgm:pt>
    <dgm:pt modelId="{872FF947-EF08-444D-A823-10E7386066EE}">
      <dgm:prSet phldrT="[Text]"/>
      <dgm:spPr/>
      <dgm:t>
        <a:bodyPr/>
        <a:lstStyle/>
        <a:p>
          <a:r>
            <a:rPr lang="en-US" dirty="0" smtClean="0"/>
            <a:t>Implement prototype</a:t>
          </a:r>
          <a:endParaRPr lang="en-US" dirty="0"/>
        </a:p>
      </dgm:t>
    </dgm:pt>
    <dgm:pt modelId="{DF163CF0-8403-AE4D-BA18-EECDA350C271}" type="parTrans" cxnId="{3D418B48-6AD6-E04A-824E-7CA9E81CEC85}">
      <dgm:prSet/>
      <dgm:spPr/>
      <dgm:t>
        <a:bodyPr/>
        <a:lstStyle/>
        <a:p>
          <a:endParaRPr lang="en-US"/>
        </a:p>
      </dgm:t>
    </dgm:pt>
    <dgm:pt modelId="{A1DFD700-5DFB-B34D-8A02-C92F114165EA}" type="sibTrans" cxnId="{3D418B48-6AD6-E04A-824E-7CA9E81CEC85}">
      <dgm:prSet/>
      <dgm:spPr/>
      <dgm:t>
        <a:bodyPr/>
        <a:lstStyle/>
        <a:p>
          <a:endParaRPr lang="en-US"/>
        </a:p>
      </dgm:t>
    </dgm:pt>
    <dgm:pt modelId="{251EC191-F670-0B49-BC4B-64C6693C908F}">
      <dgm:prSet phldrT="[Text]"/>
      <dgm:spPr/>
      <dgm:t>
        <a:bodyPr/>
        <a:lstStyle/>
        <a:p>
          <a:r>
            <a:rPr lang="en-US" dirty="0" smtClean="0"/>
            <a:t>Test prototype</a:t>
          </a:r>
          <a:endParaRPr lang="en-US" dirty="0"/>
        </a:p>
      </dgm:t>
    </dgm:pt>
    <dgm:pt modelId="{4855EB9B-3BF3-B043-907B-6FC72143C5F1}" type="parTrans" cxnId="{2C876687-E290-0B42-8B79-A8F183234515}">
      <dgm:prSet/>
      <dgm:spPr/>
      <dgm:t>
        <a:bodyPr/>
        <a:lstStyle/>
        <a:p>
          <a:endParaRPr lang="en-US"/>
        </a:p>
      </dgm:t>
    </dgm:pt>
    <dgm:pt modelId="{3F75C9D6-E666-1B4F-AD7C-58D756644A2B}" type="sibTrans" cxnId="{2C876687-E290-0B42-8B79-A8F183234515}">
      <dgm:prSet/>
      <dgm:spPr>
        <a:noFill/>
        <a:ln>
          <a:noFill/>
        </a:ln>
      </dgm:spPr>
      <dgm:t>
        <a:bodyPr/>
        <a:lstStyle/>
        <a:p>
          <a:endParaRPr lang="en-US"/>
        </a:p>
      </dgm:t>
    </dgm:pt>
    <dgm:pt modelId="{104EDFC1-D92E-434C-A826-7A0AF7D629C7}" type="pres">
      <dgm:prSet presAssocID="{9BC71B31-9AA7-B84F-98CB-536EFE6AEE17}" presName="cycle" presStyleCnt="0">
        <dgm:presLayoutVars>
          <dgm:dir/>
          <dgm:resizeHandles val="exact"/>
        </dgm:presLayoutVars>
      </dgm:prSet>
      <dgm:spPr/>
      <dgm:t>
        <a:bodyPr/>
        <a:lstStyle/>
        <a:p>
          <a:endParaRPr lang="en-US"/>
        </a:p>
      </dgm:t>
    </dgm:pt>
    <dgm:pt modelId="{0E572A17-6E86-324C-892B-5251F47ED242}" type="pres">
      <dgm:prSet presAssocID="{1E0238A7-84FD-AA47-84EE-3D666D9AE511}" presName="node" presStyleLbl="node1" presStyleIdx="0" presStyleCnt="3">
        <dgm:presLayoutVars>
          <dgm:bulletEnabled val="1"/>
        </dgm:presLayoutVars>
      </dgm:prSet>
      <dgm:spPr/>
      <dgm:t>
        <a:bodyPr/>
        <a:lstStyle/>
        <a:p>
          <a:endParaRPr lang="en-US"/>
        </a:p>
      </dgm:t>
    </dgm:pt>
    <dgm:pt modelId="{E69DE654-1BE7-7043-AE79-8C2E07F71C0F}" type="pres">
      <dgm:prSet presAssocID="{BD0FC986-C172-5C4D-BB1A-6371738396FE}" presName="sibTrans" presStyleLbl="sibTrans2D1" presStyleIdx="0" presStyleCnt="3"/>
      <dgm:spPr/>
      <dgm:t>
        <a:bodyPr/>
        <a:lstStyle/>
        <a:p>
          <a:endParaRPr lang="en-US"/>
        </a:p>
      </dgm:t>
    </dgm:pt>
    <dgm:pt modelId="{24FB105F-3D67-0947-870A-A6E077F87AD4}" type="pres">
      <dgm:prSet presAssocID="{BD0FC986-C172-5C4D-BB1A-6371738396FE}" presName="connectorText" presStyleLbl="sibTrans2D1" presStyleIdx="0" presStyleCnt="3"/>
      <dgm:spPr/>
      <dgm:t>
        <a:bodyPr/>
        <a:lstStyle/>
        <a:p>
          <a:endParaRPr lang="en-US"/>
        </a:p>
      </dgm:t>
    </dgm:pt>
    <dgm:pt modelId="{B0134859-AA2E-8243-8700-F7855DC1D37A}" type="pres">
      <dgm:prSet presAssocID="{872FF947-EF08-444D-A823-10E7386066EE}" presName="node" presStyleLbl="node1" presStyleIdx="1" presStyleCnt="3">
        <dgm:presLayoutVars>
          <dgm:bulletEnabled val="1"/>
        </dgm:presLayoutVars>
      </dgm:prSet>
      <dgm:spPr/>
      <dgm:t>
        <a:bodyPr/>
        <a:lstStyle/>
        <a:p>
          <a:endParaRPr lang="en-US"/>
        </a:p>
      </dgm:t>
    </dgm:pt>
    <dgm:pt modelId="{B9A5325C-24AF-4649-ABC6-18E9379CCE62}" type="pres">
      <dgm:prSet presAssocID="{A1DFD700-5DFB-B34D-8A02-C92F114165EA}" presName="sibTrans" presStyleLbl="sibTrans2D1" presStyleIdx="1" presStyleCnt="3"/>
      <dgm:spPr/>
      <dgm:t>
        <a:bodyPr/>
        <a:lstStyle/>
        <a:p>
          <a:endParaRPr lang="en-US"/>
        </a:p>
      </dgm:t>
    </dgm:pt>
    <dgm:pt modelId="{0092A8A8-7DA7-CF42-BA26-1042D61AED43}" type="pres">
      <dgm:prSet presAssocID="{A1DFD700-5DFB-B34D-8A02-C92F114165EA}" presName="connectorText" presStyleLbl="sibTrans2D1" presStyleIdx="1" presStyleCnt="3"/>
      <dgm:spPr/>
      <dgm:t>
        <a:bodyPr/>
        <a:lstStyle/>
        <a:p>
          <a:endParaRPr lang="en-US"/>
        </a:p>
      </dgm:t>
    </dgm:pt>
    <dgm:pt modelId="{E510CD85-6F79-EA46-88A9-A9860500C6CE}" type="pres">
      <dgm:prSet presAssocID="{251EC191-F670-0B49-BC4B-64C6693C908F}" presName="node" presStyleLbl="node1" presStyleIdx="2" presStyleCnt="3">
        <dgm:presLayoutVars>
          <dgm:bulletEnabled val="1"/>
        </dgm:presLayoutVars>
      </dgm:prSet>
      <dgm:spPr/>
      <dgm:t>
        <a:bodyPr/>
        <a:lstStyle/>
        <a:p>
          <a:endParaRPr lang="en-US"/>
        </a:p>
      </dgm:t>
    </dgm:pt>
    <dgm:pt modelId="{4F214487-3E5C-104A-87CF-647E7CC683BF}" type="pres">
      <dgm:prSet presAssocID="{3F75C9D6-E666-1B4F-AD7C-58D756644A2B}" presName="sibTrans" presStyleLbl="sibTrans2D1" presStyleIdx="2" presStyleCnt="3"/>
      <dgm:spPr/>
      <dgm:t>
        <a:bodyPr/>
        <a:lstStyle/>
        <a:p>
          <a:endParaRPr lang="en-US"/>
        </a:p>
      </dgm:t>
    </dgm:pt>
    <dgm:pt modelId="{CC0A1A95-ED7D-5748-97A4-7D98A3925042}" type="pres">
      <dgm:prSet presAssocID="{3F75C9D6-E666-1B4F-AD7C-58D756644A2B}" presName="connectorText" presStyleLbl="sibTrans2D1" presStyleIdx="2" presStyleCnt="3"/>
      <dgm:spPr/>
      <dgm:t>
        <a:bodyPr/>
        <a:lstStyle/>
        <a:p>
          <a:endParaRPr lang="en-US"/>
        </a:p>
      </dgm:t>
    </dgm:pt>
  </dgm:ptLst>
  <dgm:cxnLst>
    <dgm:cxn modelId="{31CFCB39-9F81-274F-A74F-103FFFB771C9}" type="presOf" srcId="{A1DFD700-5DFB-B34D-8A02-C92F114165EA}" destId="{0092A8A8-7DA7-CF42-BA26-1042D61AED43}" srcOrd="1" destOrd="0" presId="urn:microsoft.com/office/officeart/2005/8/layout/cycle2"/>
    <dgm:cxn modelId="{5CEC4740-8342-764B-AC14-AC670C97C5E6}" type="presOf" srcId="{BD0FC986-C172-5C4D-BB1A-6371738396FE}" destId="{24FB105F-3D67-0947-870A-A6E077F87AD4}" srcOrd="1" destOrd="0" presId="urn:microsoft.com/office/officeart/2005/8/layout/cycle2"/>
    <dgm:cxn modelId="{630296E2-4B57-A341-9185-5F6C64D435DD}" type="presOf" srcId="{872FF947-EF08-444D-A823-10E7386066EE}" destId="{B0134859-AA2E-8243-8700-F7855DC1D37A}" srcOrd="0" destOrd="0" presId="urn:microsoft.com/office/officeart/2005/8/layout/cycle2"/>
    <dgm:cxn modelId="{FBB8A1B2-922D-9045-B73B-131B74FA2D4B}" type="presOf" srcId="{1E0238A7-84FD-AA47-84EE-3D666D9AE511}" destId="{0E572A17-6E86-324C-892B-5251F47ED242}" srcOrd="0" destOrd="0" presId="urn:microsoft.com/office/officeart/2005/8/layout/cycle2"/>
    <dgm:cxn modelId="{E554277A-6292-834E-9599-2ED0CE59A7C2}" type="presOf" srcId="{3F75C9D6-E666-1B4F-AD7C-58D756644A2B}" destId="{4F214487-3E5C-104A-87CF-647E7CC683BF}" srcOrd="0" destOrd="0" presId="urn:microsoft.com/office/officeart/2005/8/layout/cycle2"/>
    <dgm:cxn modelId="{5005E538-3E7E-654D-8DE8-1CCC0547B8E2}" type="presOf" srcId="{251EC191-F670-0B49-BC4B-64C6693C908F}" destId="{E510CD85-6F79-EA46-88A9-A9860500C6CE}" srcOrd="0" destOrd="0" presId="urn:microsoft.com/office/officeart/2005/8/layout/cycle2"/>
    <dgm:cxn modelId="{2CB39575-A3CA-A440-989C-99EEA7291608}" type="presOf" srcId="{BD0FC986-C172-5C4D-BB1A-6371738396FE}" destId="{E69DE654-1BE7-7043-AE79-8C2E07F71C0F}" srcOrd="0" destOrd="0" presId="urn:microsoft.com/office/officeart/2005/8/layout/cycle2"/>
    <dgm:cxn modelId="{7A579EBA-22D3-604C-B78C-AB482E6EB89B}" type="presOf" srcId="{3F75C9D6-E666-1B4F-AD7C-58D756644A2B}" destId="{CC0A1A95-ED7D-5748-97A4-7D98A3925042}" srcOrd="1" destOrd="0" presId="urn:microsoft.com/office/officeart/2005/8/layout/cycle2"/>
    <dgm:cxn modelId="{27E7000A-9126-8547-BCC2-382CFB29820E}" srcId="{9BC71B31-9AA7-B84F-98CB-536EFE6AEE17}" destId="{1E0238A7-84FD-AA47-84EE-3D666D9AE511}" srcOrd="0" destOrd="0" parTransId="{A1A64297-EB48-494D-91A7-4F51C9601376}" sibTransId="{BD0FC986-C172-5C4D-BB1A-6371738396FE}"/>
    <dgm:cxn modelId="{C6606EC3-2688-274B-8802-B5204675685C}" type="presOf" srcId="{9BC71B31-9AA7-B84F-98CB-536EFE6AEE17}" destId="{104EDFC1-D92E-434C-A826-7A0AF7D629C7}" srcOrd="0" destOrd="0" presId="urn:microsoft.com/office/officeart/2005/8/layout/cycle2"/>
    <dgm:cxn modelId="{2C876687-E290-0B42-8B79-A8F183234515}" srcId="{9BC71B31-9AA7-B84F-98CB-536EFE6AEE17}" destId="{251EC191-F670-0B49-BC4B-64C6693C908F}" srcOrd="2" destOrd="0" parTransId="{4855EB9B-3BF3-B043-907B-6FC72143C5F1}" sibTransId="{3F75C9D6-E666-1B4F-AD7C-58D756644A2B}"/>
    <dgm:cxn modelId="{3D418B48-6AD6-E04A-824E-7CA9E81CEC85}" srcId="{9BC71B31-9AA7-B84F-98CB-536EFE6AEE17}" destId="{872FF947-EF08-444D-A823-10E7386066EE}" srcOrd="1" destOrd="0" parTransId="{DF163CF0-8403-AE4D-BA18-EECDA350C271}" sibTransId="{A1DFD700-5DFB-B34D-8A02-C92F114165EA}"/>
    <dgm:cxn modelId="{6FC06366-9F43-2F4D-B107-12206F70C297}" type="presOf" srcId="{A1DFD700-5DFB-B34D-8A02-C92F114165EA}" destId="{B9A5325C-24AF-4649-ABC6-18E9379CCE62}" srcOrd="0" destOrd="0" presId="urn:microsoft.com/office/officeart/2005/8/layout/cycle2"/>
    <dgm:cxn modelId="{DA1743C8-73CB-D74C-9DF9-0BD0610778BB}" type="presParOf" srcId="{104EDFC1-D92E-434C-A826-7A0AF7D629C7}" destId="{0E572A17-6E86-324C-892B-5251F47ED242}" srcOrd="0" destOrd="0" presId="urn:microsoft.com/office/officeart/2005/8/layout/cycle2"/>
    <dgm:cxn modelId="{F1E31860-B6E7-0F4A-ACB7-E466B119BA44}" type="presParOf" srcId="{104EDFC1-D92E-434C-A826-7A0AF7D629C7}" destId="{E69DE654-1BE7-7043-AE79-8C2E07F71C0F}" srcOrd="1" destOrd="0" presId="urn:microsoft.com/office/officeart/2005/8/layout/cycle2"/>
    <dgm:cxn modelId="{8B3EB182-DD5E-EC4F-A7E8-DBA0EEB77E35}" type="presParOf" srcId="{E69DE654-1BE7-7043-AE79-8C2E07F71C0F}" destId="{24FB105F-3D67-0947-870A-A6E077F87AD4}" srcOrd="0" destOrd="0" presId="urn:microsoft.com/office/officeart/2005/8/layout/cycle2"/>
    <dgm:cxn modelId="{98B1C147-59D2-414B-8DA5-954E24B25264}" type="presParOf" srcId="{104EDFC1-D92E-434C-A826-7A0AF7D629C7}" destId="{B0134859-AA2E-8243-8700-F7855DC1D37A}" srcOrd="2" destOrd="0" presId="urn:microsoft.com/office/officeart/2005/8/layout/cycle2"/>
    <dgm:cxn modelId="{D31168BB-6E82-E843-A6A2-9BF3A95E81E5}" type="presParOf" srcId="{104EDFC1-D92E-434C-A826-7A0AF7D629C7}" destId="{B9A5325C-24AF-4649-ABC6-18E9379CCE62}" srcOrd="3" destOrd="0" presId="urn:microsoft.com/office/officeart/2005/8/layout/cycle2"/>
    <dgm:cxn modelId="{9720A0CB-B1DA-B548-9916-E64DA50B26A1}" type="presParOf" srcId="{B9A5325C-24AF-4649-ABC6-18E9379CCE62}" destId="{0092A8A8-7DA7-CF42-BA26-1042D61AED43}" srcOrd="0" destOrd="0" presId="urn:microsoft.com/office/officeart/2005/8/layout/cycle2"/>
    <dgm:cxn modelId="{2131B543-7F35-C64B-90FB-D5604A5135AC}" type="presParOf" srcId="{104EDFC1-D92E-434C-A826-7A0AF7D629C7}" destId="{E510CD85-6F79-EA46-88A9-A9860500C6CE}" srcOrd="4" destOrd="0" presId="urn:microsoft.com/office/officeart/2005/8/layout/cycle2"/>
    <dgm:cxn modelId="{655AAAC6-629B-EF4D-B048-4448ACF3D87D}" type="presParOf" srcId="{104EDFC1-D92E-434C-A826-7A0AF7D629C7}" destId="{4F214487-3E5C-104A-87CF-647E7CC683BF}" srcOrd="5" destOrd="0" presId="urn:microsoft.com/office/officeart/2005/8/layout/cycle2"/>
    <dgm:cxn modelId="{FCFDCCED-CB88-2341-84F9-CBBC50757FE3}" type="presParOf" srcId="{4F214487-3E5C-104A-87CF-647E7CC683BF}" destId="{CC0A1A95-ED7D-5748-97A4-7D98A3925042}"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C71B31-9AA7-B84F-98CB-536EFE6AEE17}"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1E0238A7-84FD-AA47-84EE-3D666D9AE511}">
      <dgm:prSet phldrT="[Text]"/>
      <dgm:spPr/>
      <dgm:t>
        <a:bodyPr/>
        <a:lstStyle/>
        <a:p>
          <a:r>
            <a:rPr lang="en-US" dirty="0" smtClean="0"/>
            <a:t>Design prototype</a:t>
          </a:r>
          <a:endParaRPr lang="en-US" dirty="0"/>
        </a:p>
      </dgm:t>
    </dgm:pt>
    <dgm:pt modelId="{A1A64297-EB48-494D-91A7-4F51C9601376}" type="parTrans" cxnId="{27E7000A-9126-8547-BCC2-382CFB29820E}">
      <dgm:prSet/>
      <dgm:spPr/>
      <dgm:t>
        <a:bodyPr/>
        <a:lstStyle/>
        <a:p>
          <a:endParaRPr lang="en-US"/>
        </a:p>
      </dgm:t>
    </dgm:pt>
    <dgm:pt modelId="{BD0FC986-C172-5C4D-BB1A-6371738396FE}" type="sibTrans" cxnId="{27E7000A-9126-8547-BCC2-382CFB29820E}">
      <dgm:prSet/>
      <dgm:spPr/>
      <dgm:t>
        <a:bodyPr/>
        <a:lstStyle/>
        <a:p>
          <a:endParaRPr lang="en-US"/>
        </a:p>
      </dgm:t>
    </dgm:pt>
    <dgm:pt modelId="{872FF947-EF08-444D-A823-10E7386066EE}">
      <dgm:prSet phldrT="[Text]"/>
      <dgm:spPr/>
      <dgm:t>
        <a:bodyPr/>
        <a:lstStyle/>
        <a:p>
          <a:r>
            <a:rPr lang="en-US" dirty="0" smtClean="0"/>
            <a:t>Implement prototype</a:t>
          </a:r>
          <a:endParaRPr lang="en-US" dirty="0"/>
        </a:p>
      </dgm:t>
    </dgm:pt>
    <dgm:pt modelId="{DF163CF0-8403-AE4D-BA18-EECDA350C271}" type="parTrans" cxnId="{3D418B48-6AD6-E04A-824E-7CA9E81CEC85}">
      <dgm:prSet/>
      <dgm:spPr/>
      <dgm:t>
        <a:bodyPr/>
        <a:lstStyle/>
        <a:p>
          <a:endParaRPr lang="en-US"/>
        </a:p>
      </dgm:t>
    </dgm:pt>
    <dgm:pt modelId="{A1DFD700-5DFB-B34D-8A02-C92F114165EA}" type="sibTrans" cxnId="{3D418B48-6AD6-E04A-824E-7CA9E81CEC85}">
      <dgm:prSet/>
      <dgm:spPr/>
      <dgm:t>
        <a:bodyPr/>
        <a:lstStyle/>
        <a:p>
          <a:endParaRPr lang="en-US"/>
        </a:p>
      </dgm:t>
    </dgm:pt>
    <dgm:pt modelId="{251EC191-F670-0B49-BC4B-64C6693C908F}">
      <dgm:prSet phldrT="[Text]"/>
      <dgm:spPr/>
      <dgm:t>
        <a:bodyPr/>
        <a:lstStyle/>
        <a:p>
          <a:r>
            <a:rPr lang="en-US" dirty="0" smtClean="0"/>
            <a:t>Test prototype</a:t>
          </a:r>
          <a:endParaRPr lang="en-US" dirty="0"/>
        </a:p>
      </dgm:t>
    </dgm:pt>
    <dgm:pt modelId="{4855EB9B-3BF3-B043-907B-6FC72143C5F1}" type="parTrans" cxnId="{2C876687-E290-0B42-8B79-A8F183234515}">
      <dgm:prSet/>
      <dgm:spPr/>
      <dgm:t>
        <a:bodyPr/>
        <a:lstStyle/>
        <a:p>
          <a:endParaRPr lang="en-US"/>
        </a:p>
      </dgm:t>
    </dgm:pt>
    <dgm:pt modelId="{3F75C9D6-E666-1B4F-AD7C-58D756644A2B}" type="sibTrans" cxnId="{2C876687-E290-0B42-8B79-A8F183234515}">
      <dgm:prSet/>
      <dgm:spPr>
        <a:noFill/>
        <a:ln>
          <a:noFill/>
        </a:ln>
      </dgm:spPr>
      <dgm:t>
        <a:bodyPr/>
        <a:lstStyle/>
        <a:p>
          <a:endParaRPr lang="en-US"/>
        </a:p>
      </dgm:t>
    </dgm:pt>
    <dgm:pt modelId="{104EDFC1-D92E-434C-A826-7A0AF7D629C7}" type="pres">
      <dgm:prSet presAssocID="{9BC71B31-9AA7-B84F-98CB-536EFE6AEE17}" presName="cycle" presStyleCnt="0">
        <dgm:presLayoutVars>
          <dgm:dir/>
          <dgm:resizeHandles val="exact"/>
        </dgm:presLayoutVars>
      </dgm:prSet>
      <dgm:spPr/>
      <dgm:t>
        <a:bodyPr/>
        <a:lstStyle/>
        <a:p>
          <a:endParaRPr lang="en-US"/>
        </a:p>
      </dgm:t>
    </dgm:pt>
    <dgm:pt modelId="{0E572A17-6E86-324C-892B-5251F47ED242}" type="pres">
      <dgm:prSet presAssocID="{1E0238A7-84FD-AA47-84EE-3D666D9AE511}" presName="node" presStyleLbl="node1" presStyleIdx="0" presStyleCnt="3">
        <dgm:presLayoutVars>
          <dgm:bulletEnabled val="1"/>
        </dgm:presLayoutVars>
      </dgm:prSet>
      <dgm:spPr/>
      <dgm:t>
        <a:bodyPr/>
        <a:lstStyle/>
        <a:p>
          <a:endParaRPr lang="en-US"/>
        </a:p>
      </dgm:t>
    </dgm:pt>
    <dgm:pt modelId="{E69DE654-1BE7-7043-AE79-8C2E07F71C0F}" type="pres">
      <dgm:prSet presAssocID="{BD0FC986-C172-5C4D-BB1A-6371738396FE}" presName="sibTrans" presStyleLbl="sibTrans2D1" presStyleIdx="0" presStyleCnt="3"/>
      <dgm:spPr/>
      <dgm:t>
        <a:bodyPr/>
        <a:lstStyle/>
        <a:p>
          <a:endParaRPr lang="en-US"/>
        </a:p>
      </dgm:t>
    </dgm:pt>
    <dgm:pt modelId="{24FB105F-3D67-0947-870A-A6E077F87AD4}" type="pres">
      <dgm:prSet presAssocID="{BD0FC986-C172-5C4D-BB1A-6371738396FE}" presName="connectorText" presStyleLbl="sibTrans2D1" presStyleIdx="0" presStyleCnt="3"/>
      <dgm:spPr/>
      <dgm:t>
        <a:bodyPr/>
        <a:lstStyle/>
        <a:p>
          <a:endParaRPr lang="en-US"/>
        </a:p>
      </dgm:t>
    </dgm:pt>
    <dgm:pt modelId="{B0134859-AA2E-8243-8700-F7855DC1D37A}" type="pres">
      <dgm:prSet presAssocID="{872FF947-EF08-444D-A823-10E7386066EE}" presName="node" presStyleLbl="node1" presStyleIdx="1" presStyleCnt="3">
        <dgm:presLayoutVars>
          <dgm:bulletEnabled val="1"/>
        </dgm:presLayoutVars>
      </dgm:prSet>
      <dgm:spPr/>
      <dgm:t>
        <a:bodyPr/>
        <a:lstStyle/>
        <a:p>
          <a:endParaRPr lang="en-US"/>
        </a:p>
      </dgm:t>
    </dgm:pt>
    <dgm:pt modelId="{B9A5325C-24AF-4649-ABC6-18E9379CCE62}" type="pres">
      <dgm:prSet presAssocID="{A1DFD700-5DFB-B34D-8A02-C92F114165EA}" presName="sibTrans" presStyleLbl="sibTrans2D1" presStyleIdx="1" presStyleCnt="3"/>
      <dgm:spPr/>
      <dgm:t>
        <a:bodyPr/>
        <a:lstStyle/>
        <a:p>
          <a:endParaRPr lang="en-US"/>
        </a:p>
      </dgm:t>
    </dgm:pt>
    <dgm:pt modelId="{0092A8A8-7DA7-CF42-BA26-1042D61AED43}" type="pres">
      <dgm:prSet presAssocID="{A1DFD700-5DFB-B34D-8A02-C92F114165EA}" presName="connectorText" presStyleLbl="sibTrans2D1" presStyleIdx="1" presStyleCnt="3"/>
      <dgm:spPr/>
      <dgm:t>
        <a:bodyPr/>
        <a:lstStyle/>
        <a:p>
          <a:endParaRPr lang="en-US"/>
        </a:p>
      </dgm:t>
    </dgm:pt>
    <dgm:pt modelId="{E510CD85-6F79-EA46-88A9-A9860500C6CE}" type="pres">
      <dgm:prSet presAssocID="{251EC191-F670-0B49-BC4B-64C6693C908F}" presName="node" presStyleLbl="node1" presStyleIdx="2" presStyleCnt="3">
        <dgm:presLayoutVars>
          <dgm:bulletEnabled val="1"/>
        </dgm:presLayoutVars>
      </dgm:prSet>
      <dgm:spPr/>
      <dgm:t>
        <a:bodyPr/>
        <a:lstStyle/>
        <a:p>
          <a:endParaRPr lang="en-US"/>
        </a:p>
      </dgm:t>
    </dgm:pt>
    <dgm:pt modelId="{4F214487-3E5C-104A-87CF-647E7CC683BF}" type="pres">
      <dgm:prSet presAssocID="{3F75C9D6-E666-1B4F-AD7C-58D756644A2B}" presName="sibTrans" presStyleLbl="sibTrans2D1" presStyleIdx="2" presStyleCnt="3"/>
      <dgm:spPr/>
      <dgm:t>
        <a:bodyPr/>
        <a:lstStyle/>
        <a:p>
          <a:endParaRPr lang="en-US"/>
        </a:p>
      </dgm:t>
    </dgm:pt>
    <dgm:pt modelId="{CC0A1A95-ED7D-5748-97A4-7D98A3925042}" type="pres">
      <dgm:prSet presAssocID="{3F75C9D6-E666-1B4F-AD7C-58D756644A2B}" presName="connectorText" presStyleLbl="sibTrans2D1" presStyleIdx="2" presStyleCnt="3"/>
      <dgm:spPr/>
      <dgm:t>
        <a:bodyPr/>
        <a:lstStyle/>
        <a:p>
          <a:endParaRPr lang="en-US"/>
        </a:p>
      </dgm:t>
    </dgm:pt>
  </dgm:ptLst>
  <dgm:cxnLst>
    <dgm:cxn modelId="{F6EFA3E2-8C3E-5847-BE3A-CD8006ADF43F}" type="presOf" srcId="{9BC71B31-9AA7-B84F-98CB-536EFE6AEE17}" destId="{104EDFC1-D92E-434C-A826-7A0AF7D629C7}" srcOrd="0" destOrd="0" presId="urn:microsoft.com/office/officeart/2005/8/layout/cycle2"/>
    <dgm:cxn modelId="{03E1447F-7210-FF40-A9A5-38A726A42B96}" type="presOf" srcId="{BD0FC986-C172-5C4D-BB1A-6371738396FE}" destId="{24FB105F-3D67-0947-870A-A6E077F87AD4}" srcOrd="1" destOrd="0" presId="urn:microsoft.com/office/officeart/2005/8/layout/cycle2"/>
    <dgm:cxn modelId="{27E7000A-9126-8547-BCC2-382CFB29820E}" srcId="{9BC71B31-9AA7-B84F-98CB-536EFE6AEE17}" destId="{1E0238A7-84FD-AA47-84EE-3D666D9AE511}" srcOrd="0" destOrd="0" parTransId="{A1A64297-EB48-494D-91A7-4F51C9601376}" sibTransId="{BD0FC986-C172-5C4D-BB1A-6371738396FE}"/>
    <dgm:cxn modelId="{B0471774-3C40-FE4F-B45A-E8C455A2E661}" type="presOf" srcId="{3F75C9D6-E666-1B4F-AD7C-58D756644A2B}" destId="{4F214487-3E5C-104A-87CF-647E7CC683BF}" srcOrd="0" destOrd="0" presId="urn:microsoft.com/office/officeart/2005/8/layout/cycle2"/>
    <dgm:cxn modelId="{3DF77B45-570E-7D44-B749-8353F3486E49}" type="presOf" srcId="{251EC191-F670-0B49-BC4B-64C6693C908F}" destId="{E510CD85-6F79-EA46-88A9-A9860500C6CE}" srcOrd="0" destOrd="0" presId="urn:microsoft.com/office/officeart/2005/8/layout/cycle2"/>
    <dgm:cxn modelId="{7DE8A730-BF5A-764E-BAAA-642961A48430}" type="presOf" srcId="{3F75C9D6-E666-1B4F-AD7C-58D756644A2B}" destId="{CC0A1A95-ED7D-5748-97A4-7D98A3925042}" srcOrd="1" destOrd="0" presId="urn:microsoft.com/office/officeart/2005/8/layout/cycle2"/>
    <dgm:cxn modelId="{E826046C-42FF-FA46-B819-242B65A1EC9B}" type="presOf" srcId="{BD0FC986-C172-5C4D-BB1A-6371738396FE}" destId="{E69DE654-1BE7-7043-AE79-8C2E07F71C0F}" srcOrd="0" destOrd="0" presId="urn:microsoft.com/office/officeart/2005/8/layout/cycle2"/>
    <dgm:cxn modelId="{2C876687-E290-0B42-8B79-A8F183234515}" srcId="{9BC71B31-9AA7-B84F-98CB-536EFE6AEE17}" destId="{251EC191-F670-0B49-BC4B-64C6693C908F}" srcOrd="2" destOrd="0" parTransId="{4855EB9B-3BF3-B043-907B-6FC72143C5F1}" sibTransId="{3F75C9D6-E666-1B4F-AD7C-58D756644A2B}"/>
    <dgm:cxn modelId="{01F9FC98-18EB-B646-B278-65E52DE5484C}" type="presOf" srcId="{1E0238A7-84FD-AA47-84EE-3D666D9AE511}" destId="{0E572A17-6E86-324C-892B-5251F47ED242}" srcOrd="0" destOrd="0" presId="urn:microsoft.com/office/officeart/2005/8/layout/cycle2"/>
    <dgm:cxn modelId="{6C29606F-1062-3E4B-8E97-35A20BF0EE92}" type="presOf" srcId="{A1DFD700-5DFB-B34D-8A02-C92F114165EA}" destId="{B9A5325C-24AF-4649-ABC6-18E9379CCE62}" srcOrd="0" destOrd="0" presId="urn:microsoft.com/office/officeart/2005/8/layout/cycle2"/>
    <dgm:cxn modelId="{3D418B48-6AD6-E04A-824E-7CA9E81CEC85}" srcId="{9BC71B31-9AA7-B84F-98CB-536EFE6AEE17}" destId="{872FF947-EF08-444D-A823-10E7386066EE}" srcOrd="1" destOrd="0" parTransId="{DF163CF0-8403-AE4D-BA18-EECDA350C271}" sibTransId="{A1DFD700-5DFB-B34D-8A02-C92F114165EA}"/>
    <dgm:cxn modelId="{1BBA2E23-52FB-F141-AEFB-9BAA0D7B6B18}" type="presOf" srcId="{872FF947-EF08-444D-A823-10E7386066EE}" destId="{B0134859-AA2E-8243-8700-F7855DC1D37A}" srcOrd="0" destOrd="0" presId="urn:microsoft.com/office/officeart/2005/8/layout/cycle2"/>
    <dgm:cxn modelId="{2AD7E05E-D938-544F-B5EE-F1E569FD8E31}" type="presOf" srcId="{A1DFD700-5DFB-B34D-8A02-C92F114165EA}" destId="{0092A8A8-7DA7-CF42-BA26-1042D61AED43}" srcOrd="1" destOrd="0" presId="urn:microsoft.com/office/officeart/2005/8/layout/cycle2"/>
    <dgm:cxn modelId="{C59F8891-BE9F-C647-87C0-D4FF15A15F35}" type="presParOf" srcId="{104EDFC1-D92E-434C-A826-7A0AF7D629C7}" destId="{0E572A17-6E86-324C-892B-5251F47ED242}" srcOrd="0" destOrd="0" presId="urn:microsoft.com/office/officeart/2005/8/layout/cycle2"/>
    <dgm:cxn modelId="{0F44E960-EB0D-4448-8CA2-71092F442CAD}" type="presParOf" srcId="{104EDFC1-D92E-434C-A826-7A0AF7D629C7}" destId="{E69DE654-1BE7-7043-AE79-8C2E07F71C0F}" srcOrd="1" destOrd="0" presId="urn:microsoft.com/office/officeart/2005/8/layout/cycle2"/>
    <dgm:cxn modelId="{B6410F1D-D8C8-5343-BDBB-B329D15F691B}" type="presParOf" srcId="{E69DE654-1BE7-7043-AE79-8C2E07F71C0F}" destId="{24FB105F-3D67-0947-870A-A6E077F87AD4}" srcOrd="0" destOrd="0" presId="urn:microsoft.com/office/officeart/2005/8/layout/cycle2"/>
    <dgm:cxn modelId="{85691B7B-5471-4247-919E-6ADDD77ED6F9}" type="presParOf" srcId="{104EDFC1-D92E-434C-A826-7A0AF7D629C7}" destId="{B0134859-AA2E-8243-8700-F7855DC1D37A}" srcOrd="2" destOrd="0" presId="urn:microsoft.com/office/officeart/2005/8/layout/cycle2"/>
    <dgm:cxn modelId="{72BA9348-AF3D-7F47-80FB-38E5BA30967B}" type="presParOf" srcId="{104EDFC1-D92E-434C-A826-7A0AF7D629C7}" destId="{B9A5325C-24AF-4649-ABC6-18E9379CCE62}" srcOrd="3" destOrd="0" presId="urn:microsoft.com/office/officeart/2005/8/layout/cycle2"/>
    <dgm:cxn modelId="{534017C2-B416-054C-A613-B8B7222AB566}" type="presParOf" srcId="{B9A5325C-24AF-4649-ABC6-18E9379CCE62}" destId="{0092A8A8-7DA7-CF42-BA26-1042D61AED43}" srcOrd="0" destOrd="0" presId="urn:microsoft.com/office/officeart/2005/8/layout/cycle2"/>
    <dgm:cxn modelId="{7E243326-6A6D-2948-AF79-4B3F85A4E3C5}" type="presParOf" srcId="{104EDFC1-D92E-434C-A826-7A0AF7D629C7}" destId="{E510CD85-6F79-EA46-88A9-A9860500C6CE}" srcOrd="4" destOrd="0" presId="urn:microsoft.com/office/officeart/2005/8/layout/cycle2"/>
    <dgm:cxn modelId="{D1734D38-9544-3042-BEAD-7952F464DA21}" type="presParOf" srcId="{104EDFC1-D92E-434C-A826-7A0AF7D629C7}" destId="{4F214487-3E5C-104A-87CF-647E7CC683BF}" srcOrd="5" destOrd="0" presId="urn:microsoft.com/office/officeart/2005/8/layout/cycle2"/>
    <dgm:cxn modelId="{8A235F76-D598-C247-8D02-8B9BBAA7A189}" type="presParOf" srcId="{4F214487-3E5C-104A-87CF-647E7CC683BF}" destId="{CC0A1A95-ED7D-5748-97A4-7D98A3925042}" srcOrd="0" destOrd="0" presId="urn:microsoft.com/office/officeart/2005/8/layout/cycle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72A17-6E86-324C-892B-5251F47ED242}">
      <dsp:nvSpPr>
        <dsp:cNvPr id="0" name=""/>
        <dsp:cNvSpPr/>
      </dsp:nvSpPr>
      <dsp:spPr>
        <a:xfrm>
          <a:off x="1240732" y="233"/>
          <a:ext cx="1386145" cy="13861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Design prototype</a:t>
          </a:r>
          <a:endParaRPr lang="en-US" sz="1600" kern="1200" dirty="0"/>
        </a:p>
      </dsp:txBody>
      <dsp:txXfrm>
        <a:off x="1443728" y="203229"/>
        <a:ext cx="980153" cy="980153"/>
      </dsp:txXfrm>
    </dsp:sp>
    <dsp:sp modelId="{E69DE654-1BE7-7043-AE79-8C2E07F71C0F}">
      <dsp:nvSpPr>
        <dsp:cNvPr id="0" name=""/>
        <dsp:cNvSpPr/>
      </dsp:nvSpPr>
      <dsp:spPr>
        <a:xfrm rot="3600000">
          <a:off x="2264672" y="1352116"/>
          <a:ext cx="369091" cy="4678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292354" y="1397735"/>
        <a:ext cx="258364" cy="280694"/>
      </dsp:txXfrm>
    </dsp:sp>
    <dsp:sp modelId="{B0134859-AA2E-8243-8700-F7855DC1D37A}">
      <dsp:nvSpPr>
        <dsp:cNvPr id="0" name=""/>
        <dsp:cNvSpPr/>
      </dsp:nvSpPr>
      <dsp:spPr>
        <a:xfrm>
          <a:off x="2282005" y="1803771"/>
          <a:ext cx="1386145" cy="13861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Implement prototype</a:t>
          </a:r>
          <a:endParaRPr lang="en-US" sz="1600" kern="1200" dirty="0"/>
        </a:p>
      </dsp:txBody>
      <dsp:txXfrm>
        <a:off x="2485001" y="2006767"/>
        <a:ext cx="980153" cy="980153"/>
      </dsp:txXfrm>
    </dsp:sp>
    <dsp:sp modelId="{B9A5325C-24AF-4649-ABC6-18E9379CCE62}">
      <dsp:nvSpPr>
        <dsp:cNvPr id="0" name=""/>
        <dsp:cNvSpPr/>
      </dsp:nvSpPr>
      <dsp:spPr>
        <a:xfrm rot="10800000">
          <a:off x="1759705" y="2262932"/>
          <a:ext cx="369091" cy="4678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1870432" y="2356497"/>
        <a:ext cx="258364" cy="280694"/>
      </dsp:txXfrm>
    </dsp:sp>
    <dsp:sp modelId="{E510CD85-6F79-EA46-88A9-A9860500C6CE}">
      <dsp:nvSpPr>
        <dsp:cNvPr id="0" name=""/>
        <dsp:cNvSpPr/>
      </dsp:nvSpPr>
      <dsp:spPr>
        <a:xfrm>
          <a:off x="199459" y="1803771"/>
          <a:ext cx="1386145" cy="13861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Test prototype</a:t>
          </a:r>
          <a:endParaRPr lang="en-US" sz="1600" kern="1200" dirty="0"/>
        </a:p>
      </dsp:txBody>
      <dsp:txXfrm>
        <a:off x="402455" y="2006767"/>
        <a:ext cx="980153" cy="980153"/>
      </dsp:txXfrm>
    </dsp:sp>
    <dsp:sp modelId="{4F214487-3E5C-104A-87CF-647E7CC683BF}">
      <dsp:nvSpPr>
        <dsp:cNvPr id="0" name=""/>
        <dsp:cNvSpPr/>
      </dsp:nvSpPr>
      <dsp:spPr>
        <a:xfrm rot="18000000">
          <a:off x="1223400" y="1370209"/>
          <a:ext cx="369091" cy="4678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251082" y="1511720"/>
        <a:ext cx="258364" cy="280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72A17-6E86-324C-892B-5251F47ED242}">
      <dsp:nvSpPr>
        <dsp:cNvPr id="0" name=""/>
        <dsp:cNvSpPr/>
      </dsp:nvSpPr>
      <dsp:spPr>
        <a:xfrm>
          <a:off x="510200" y="34619"/>
          <a:ext cx="678608" cy="6786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Design component</a:t>
          </a:r>
          <a:endParaRPr lang="en-US" sz="700" kern="1200" dirty="0"/>
        </a:p>
      </dsp:txBody>
      <dsp:txXfrm>
        <a:off x="609580" y="133999"/>
        <a:ext cx="479848" cy="479848"/>
      </dsp:txXfrm>
    </dsp:sp>
    <dsp:sp modelId="{E69DE654-1BE7-7043-AE79-8C2E07F71C0F}">
      <dsp:nvSpPr>
        <dsp:cNvPr id="0" name=""/>
        <dsp:cNvSpPr/>
      </dsp:nvSpPr>
      <dsp:spPr>
        <a:xfrm rot="3600000">
          <a:off x="1011484" y="696492"/>
          <a:ext cx="180743" cy="2290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025040" y="718819"/>
        <a:ext cx="126520" cy="137418"/>
      </dsp:txXfrm>
    </dsp:sp>
    <dsp:sp modelId="{B0134859-AA2E-8243-8700-F7855DC1D37A}">
      <dsp:nvSpPr>
        <dsp:cNvPr id="0" name=""/>
        <dsp:cNvSpPr/>
      </dsp:nvSpPr>
      <dsp:spPr>
        <a:xfrm>
          <a:off x="1020017" y="917647"/>
          <a:ext cx="678608" cy="6786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Implement component</a:t>
          </a:r>
          <a:endParaRPr lang="en-US" sz="700" kern="1200" dirty="0"/>
        </a:p>
      </dsp:txBody>
      <dsp:txXfrm>
        <a:off x="1119397" y="1017027"/>
        <a:ext cx="479848" cy="479848"/>
      </dsp:txXfrm>
    </dsp:sp>
    <dsp:sp modelId="{B9A5325C-24AF-4649-ABC6-18E9379CCE62}">
      <dsp:nvSpPr>
        <dsp:cNvPr id="0" name=""/>
        <dsp:cNvSpPr/>
      </dsp:nvSpPr>
      <dsp:spPr>
        <a:xfrm rot="10800000">
          <a:off x="764248" y="1142436"/>
          <a:ext cx="180743" cy="2290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818471" y="1188242"/>
        <a:ext cx="126520" cy="137418"/>
      </dsp:txXfrm>
    </dsp:sp>
    <dsp:sp modelId="{E510CD85-6F79-EA46-88A9-A9860500C6CE}">
      <dsp:nvSpPr>
        <dsp:cNvPr id="0" name=""/>
        <dsp:cNvSpPr/>
      </dsp:nvSpPr>
      <dsp:spPr>
        <a:xfrm>
          <a:off x="384" y="917647"/>
          <a:ext cx="678608" cy="6786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Test component</a:t>
          </a:r>
          <a:endParaRPr lang="en-US" sz="700" kern="1200" dirty="0"/>
        </a:p>
      </dsp:txBody>
      <dsp:txXfrm>
        <a:off x="99764" y="1017027"/>
        <a:ext cx="479848" cy="479848"/>
      </dsp:txXfrm>
    </dsp:sp>
    <dsp:sp modelId="{4F214487-3E5C-104A-87CF-647E7CC683BF}">
      <dsp:nvSpPr>
        <dsp:cNvPr id="0" name=""/>
        <dsp:cNvSpPr/>
      </dsp:nvSpPr>
      <dsp:spPr>
        <a:xfrm rot="18000000">
          <a:off x="501667" y="705352"/>
          <a:ext cx="180743" cy="2290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515223" y="774637"/>
        <a:ext cx="126520" cy="137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72A17-6E86-324C-892B-5251F47ED242}">
      <dsp:nvSpPr>
        <dsp:cNvPr id="0" name=""/>
        <dsp:cNvSpPr/>
      </dsp:nvSpPr>
      <dsp:spPr>
        <a:xfrm>
          <a:off x="510200" y="34619"/>
          <a:ext cx="678608" cy="6786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Design component</a:t>
          </a:r>
          <a:endParaRPr lang="en-US" sz="700" kern="1200" dirty="0"/>
        </a:p>
      </dsp:txBody>
      <dsp:txXfrm>
        <a:off x="609580" y="133999"/>
        <a:ext cx="479848" cy="479848"/>
      </dsp:txXfrm>
    </dsp:sp>
    <dsp:sp modelId="{E69DE654-1BE7-7043-AE79-8C2E07F71C0F}">
      <dsp:nvSpPr>
        <dsp:cNvPr id="0" name=""/>
        <dsp:cNvSpPr/>
      </dsp:nvSpPr>
      <dsp:spPr>
        <a:xfrm rot="3600000">
          <a:off x="1011484" y="696492"/>
          <a:ext cx="180743" cy="2290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025040" y="718819"/>
        <a:ext cx="126520" cy="137418"/>
      </dsp:txXfrm>
    </dsp:sp>
    <dsp:sp modelId="{B0134859-AA2E-8243-8700-F7855DC1D37A}">
      <dsp:nvSpPr>
        <dsp:cNvPr id="0" name=""/>
        <dsp:cNvSpPr/>
      </dsp:nvSpPr>
      <dsp:spPr>
        <a:xfrm>
          <a:off x="1020017" y="917647"/>
          <a:ext cx="678608" cy="6786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smtClean="0"/>
            <a:t>Implement component</a:t>
          </a:r>
          <a:endParaRPr lang="en-US" sz="700" kern="1200" dirty="0"/>
        </a:p>
      </dsp:txBody>
      <dsp:txXfrm>
        <a:off x="1119397" y="1017027"/>
        <a:ext cx="479848" cy="479848"/>
      </dsp:txXfrm>
    </dsp:sp>
    <dsp:sp modelId="{B9A5325C-24AF-4649-ABC6-18E9379CCE62}">
      <dsp:nvSpPr>
        <dsp:cNvPr id="0" name=""/>
        <dsp:cNvSpPr/>
      </dsp:nvSpPr>
      <dsp:spPr>
        <a:xfrm rot="10800000">
          <a:off x="764248" y="1142436"/>
          <a:ext cx="180743" cy="2290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818471" y="1188242"/>
        <a:ext cx="126520" cy="137418"/>
      </dsp:txXfrm>
    </dsp:sp>
    <dsp:sp modelId="{E510CD85-6F79-EA46-88A9-A9860500C6CE}">
      <dsp:nvSpPr>
        <dsp:cNvPr id="0" name=""/>
        <dsp:cNvSpPr/>
      </dsp:nvSpPr>
      <dsp:spPr>
        <a:xfrm>
          <a:off x="384" y="917647"/>
          <a:ext cx="678608" cy="6786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Test component</a:t>
          </a:r>
          <a:endParaRPr lang="en-US" sz="700" kern="1200" dirty="0"/>
        </a:p>
      </dsp:txBody>
      <dsp:txXfrm>
        <a:off x="99764" y="1017027"/>
        <a:ext cx="479848" cy="479848"/>
      </dsp:txXfrm>
    </dsp:sp>
    <dsp:sp modelId="{4F214487-3E5C-104A-87CF-647E7CC683BF}">
      <dsp:nvSpPr>
        <dsp:cNvPr id="0" name=""/>
        <dsp:cNvSpPr/>
      </dsp:nvSpPr>
      <dsp:spPr>
        <a:xfrm rot="18000000">
          <a:off x="501667" y="705352"/>
          <a:ext cx="180743" cy="2290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515223" y="774637"/>
        <a:ext cx="126520" cy="137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72A17-6E86-324C-892B-5251F47ED242}">
      <dsp:nvSpPr>
        <dsp:cNvPr id="0" name=""/>
        <dsp:cNvSpPr/>
      </dsp:nvSpPr>
      <dsp:spPr>
        <a:xfrm>
          <a:off x="510200" y="34619"/>
          <a:ext cx="678608" cy="6786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Design component</a:t>
          </a:r>
          <a:endParaRPr lang="en-US" sz="700" kern="1200" dirty="0"/>
        </a:p>
      </dsp:txBody>
      <dsp:txXfrm>
        <a:off x="609580" y="133999"/>
        <a:ext cx="479848" cy="479848"/>
      </dsp:txXfrm>
    </dsp:sp>
    <dsp:sp modelId="{E69DE654-1BE7-7043-AE79-8C2E07F71C0F}">
      <dsp:nvSpPr>
        <dsp:cNvPr id="0" name=""/>
        <dsp:cNvSpPr/>
      </dsp:nvSpPr>
      <dsp:spPr>
        <a:xfrm rot="3600000">
          <a:off x="1011484" y="696492"/>
          <a:ext cx="180743" cy="2290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025040" y="718819"/>
        <a:ext cx="126520" cy="137418"/>
      </dsp:txXfrm>
    </dsp:sp>
    <dsp:sp modelId="{B0134859-AA2E-8243-8700-F7855DC1D37A}">
      <dsp:nvSpPr>
        <dsp:cNvPr id="0" name=""/>
        <dsp:cNvSpPr/>
      </dsp:nvSpPr>
      <dsp:spPr>
        <a:xfrm>
          <a:off x="1020017" y="917647"/>
          <a:ext cx="678608" cy="6786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smtClean="0"/>
            <a:t>Implement component</a:t>
          </a:r>
          <a:endParaRPr lang="en-US" sz="700" kern="1200" dirty="0"/>
        </a:p>
      </dsp:txBody>
      <dsp:txXfrm>
        <a:off x="1119397" y="1017027"/>
        <a:ext cx="479848" cy="479848"/>
      </dsp:txXfrm>
    </dsp:sp>
    <dsp:sp modelId="{B9A5325C-24AF-4649-ABC6-18E9379CCE62}">
      <dsp:nvSpPr>
        <dsp:cNvPr id="0" name=""/>
        <dsp:cNvSpPr/>
      </dsp:nvSpPr>
      <dsp:spPr>
        <a:xfrm rot="10800000">
          <a:off x="764248" y="1142436"/>
          <a:ext cx="180743" cy="2290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818471" y="1188242"/>
        <a:ext cx="126520" cy="137418"/>
      </dsp:txXfrm>
    </dsp:sp>
    <dsp:sp modelId="{E510CD85-6F79-EA46-88A9-A9860500C6CE}">
      <dsp:nvSpPr>
        <dsp:cNvPr id="0" name=""/>
        <dsp:cNvSpPr/>
      </dsp:nvSpPr>
      <dsp:spPr>
        <a:xfrm>
          <a:off x="384" y="917647"/>
          <a:ext cx="678608" cy="6786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US" sz="700" kern="1200" dirty="0" smtClean="0"/>
            <a:t>Test component</a:t>
          </a:r>
          <a:endParaRPr lang="en-US" sz="700" kern="1200" dirty="0"/>
        </a:p>
      </dsp:txBody>
      <dsp:txXfrm>
        <a:off x="99764" y="1017027"/>
        <a:ext cx="479848" cy="479848"/>
      </dsp:txXfrm>
    </dsp:sp>
    <dsp:sp modelId="{4F214487-3E5C-104A-87CF-647E7CC683BF}">
      <dsp:nvSpPr>
        <dsp:cNvPr id="0" name=""/>
        <dsp:cNvSpPr/>
      </dsp:nvSpPr>
      <dsp:spPr>
        <a:xfrm rot="18000000">
          <a:off x="501667" y="705352"/>
          <a:ext cx="180743" cy="2290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515223" y="774637"/>
        <a:ext cx="126520" cy="1374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72A17-6E86-324C-892B-5251F47ED242}">
      <dsp:nvSpPr>
        <dsp:cNvPr id="0" name=""/>
        <dsp:cNvSpPr/>
      </dsp:nvSpPr>
      <dsp:spPr>
        <a:xfrm>
          <a:off x="581180" y="500"/>
          <a:ext cx="771445" cy="7714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Design prototype</a:t>
          </a:r>
          <a:endParaRPr lang="en-US" sz="900" kern="1200" dirty="0"/>
        </a:p>
      </dsp:txBody>
      <dsp:txXfrm>
        <a:off x="694156" y="113476"/>
        <a:ext cx="545493" cy="545493"/>
      </dsp:txXfrm>
    </dsp:sp>
    <dsp:sp modelId="{E69DE654-1BE7-7043-AE79-8C2E07F71C0F}">
      <dsp:nvSpPr>
        <dsp:cNvPr id="0" name=""/>
        <dsp:cNvSpPr/>
      </dsp:nvSpPr>
      <dsp:spPr>
        <a:xfrm rot="3600000">
          <a:off x="1151060" y="752569"/>
          <a:ext cx="205026" cy="2603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1166437" y="778007"/>
        <a:ext cx="143518" cy="156218"/>
      </dsp:txXfrm>
    </dsp:sp>
    <dsp:sp modelId="{B0134859-AA2E-8243-8700-F7855DC1D37A}">
      <dsp:nvSpPr>
        <dsp:cNvPr id="0" name=""/>
        <dsp:cNvSpPr/>
      </dsp:nvSpPr>
      <dsp:spPr>
        <a:xfrm>
          <a:off x="1160323" y="1003606"/>
          <a:ext cx="771445" cy="7714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Implement prototype</a:t>
          </a:r>
          <a:endParaRPr lang="en-US" sz="900" kern="1200" dirty="0"/>
        </a:p>
      </dsp:txBody>
      <dsp:txXfrm>
        <a:off x="1273299" y="1116582"/>
        <a:ext cx="545493" cy="545493"/>
      </dsp:txXfrm>
    </dsp:sp>
    <dsp:sp modelId="{B9A5325C-24AF-4649-ABC6-18E9379CCE62}">
      <dsp:nvSpPr>
        <dsp:cNvPr id="0" name=""/>
        <dsp:cNvSpPr/>
      </dsp:nvSpPr>
      <dsp:spPr>
        <a:xfrm rot="10800000">
          <a:off x="870192" y="1259147"/>
          <a:ext cx="205026" cy="2603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931700" y="1311219"/>
        <a:ext cx="143518" cy="156218"/>
      </dsp:txXfrm>
    </dsp:sp>
    <dsp:sp modelId="{E510CD85-6F79-EA46-88A9-A9860500C6CE}">
      <dsp:nvSpPr>
        <dsp:cNvPr id="0" name=""/>
        <dsp:cNvSpPr/>
      </dsp:nvSpPr>
      <dsp:spPr>
        <a:xfrm>
          <a:off x="2037" y="1003606"/>
          <a:ext cx="771445" cy="7714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Test prototype</a:t>
          </a:r>
          <a:endParaRPr lang="en-US" sz="900" kern="1200" dirty="0"/>
        </a:p>
      </dsp:txBody>
      <dsp:txXfrm>
        <a:off x="115013" y="1116582"/>
        <a:ext cx="545493" cy="545493"/>
      </dsp:txXfrm>
    </dsp:sp>
    <dsp:sp modelId="{4F214487-3E5C-104A-87CF-647E7CC683BF}">
      <dsp:nvSpPr>
        <dsp:cNvPr id="0" name=""/>
        <dsp:cNvSpPr/>
      </dsp:nvSpPr>
      <dsp:spPr>
        <a:xfrm rot="18000000">
          <a:off x="571916" y="762619"/>
          <a:ext cx="205026" cy="260362"/>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587293" y="841325"/>
        <a:ext cx="143518" cy="1562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72A17-6E86-324C-892B-5251F47ED242}">
      <dsp:nvSpPr>
        <dsp:cNvPr id="0" name=""/>
        <dsp:cNvSpPr/>
      </dsp:nvSpPr>
      <dsp:spPr>
        <a:xfrm>
          <a:off x="581180" y="500"/>
          <a:ext cx="771445" cy="7714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Design prototype</a:t>
          </a:r>
          <a:endParaRPr lang="en-US" sz="900" kern="1200" dirty="0"/>
        </a:p>
      </dsp:txBody>
      <dsp:txXfrm>
        <a:off x="694156" y="113476"/>
        <a:ext cx="545493" cy="545493"/>
      </dsp:txXfrm>
    </dsp:sp>
    <dsp:sp modelId="{E69DE654-1BE7-7043-AE79-8C2E07F71C0F}">
      <dsp:nvSpPr>
        <dsp:cNvPr id="0" name=""/>
        <dsp:cNvSpPr/>
      </dsp:nvSpPr>
      <dsp:spPr>
        <a:xfrm rot="3600000">
          <a:off x="1151060" y="752569"/>
          <a:ext cx="205026" cy="2603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1166437" y="778007"/>
        <a:ext cx="143518" cy="156218"/>
      </dsp:txXfrm>
    </dsp:sp>
    <dsp:sp modelId="{B0134859-AA2E-8243-8700-F7855DC1D37A}">
      <dsp:nvSpPr>
        <dsp:cNvPr id="0" name=""/>
        <dsp:cNvSpPr/>
      </dsp:nvSpPr>
      <dsp:spPr>
        <a:xfrm>
          <a:off x="1160323" y="1003606"/>
          <a:ext cx="771445" cy="7714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Implement prototype</a:t>
          </a:r>
          <a:endParaRPr lang="en-US" sz="900" kern="1200" dirty="0"/>
        </a:p>
      </dsp:txBody>
      <dsp:txXfrm>
        <a:off x="1273299" y="1116582"/>
        <a:ext cx="545493" cy="545493"/>
      </dsp:txXfrm>
    </dsp:sp>
    <dsp:sp modelId="{B9A5325C-24AF-4649-ABC6-18E9379CCE62}">
      <dsp:nvSpPr>
        <dsp:cNvPr id="0" name=""/>
        <dsp:cNvSpPr/>
      </dsp:nvSpPr>
      <dsp:spPr>
        <a:xfrm rot="10800000">
          <a:off x="870192" y="1259147"/>
          <a:ext cx="205026" cy="2603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931700" y="1311219"/>
        <a:ext cx="143518" cy="156218"/>
      </dsp:txXfrm>
    </dsp:sp>
    <dsp:sp modelId="{E510CD85-6F79-EA46-88A9-A9860500C6CE}">
      <dsp:nvSpPr>
        <dsp:cNvPr id="0" name=""/>
        <dsp:cNvSpPr/>
      </dsp:nvSpPr>
      <dsp:spPr>
        <a:xfrm>
          <a:off x="2037" y="1003606"/>
          <a:ext cx="771445" cy="7714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Test prototype</a:t>
          </a:r>
          <a:endParaRPr lang="en-US" sz="900" kern="1200" dirty="0"/>
        </a:p>
      </dsp:txBody>
      <dsp:txXfrm>
        <a:off x="115013" y="1116582"/>
        <a:ext cx="545493" cy="545493"/>
      </dsp:txXfrm>
    </dsp:sp>
    <dsp:sp modelId="{4F214487-3E5C-104A-87CF-647E7CC683BF}">
      <dsp:nvSpPr>
        <dsp:cNvPr id="0" name=""/>
        <dsp:cNvSpPr/>
      </dsp:nvSpPr>
      <dsp:spPr>
        <a:xfrm rot="18000000">
          <a:off x="571916" y="762619"/>
          <a:ext cx="205026" cy="260362"/>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587293" y="841325"/>
        <a:ext cx="143518" cy="1562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72A17-6E86-324C-892B-5251F47ED242}">
      <dsp:nvSpPr>
        <dsp:cNvPr id="0" name=""/>
        <dsp:cNvSpPr/>
      </dsp:nvSpPr>
      <dsp:spPr>
        <a:xfrm>
          <a:off x="581180" y="500"/>
          <a:ext cx="771445" cy="7714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Design prototype</a:t>
          </a:r>
          <a:endParaRPr lang="en-US" sz="900" kern="1200" dirty="0"/>
        </a:p>
      </dsp:txBody>
      <dsp:txXfrm>
        <a:off x="694156" y="113476"/>
        <a:ext cx="545493" cy="545493"/>
      </dsp:txXfrm>
    </dsp:sp>
    <dsp:sp modelId="{E69DE654-1BE7-7043-AE79-8C2E07F71C0F}">
      <dsp:nvSpPr>
        <dsp:cNvPr id="0" name=""/>
        <dsp:cNvSpPr/>
      </dsp:nvSpPr>
      <dsp:spPr>
        <a:xfrm rot="3600000">
          <a:off x="1151060" y="752569"/>
          <a:ext cx="205026" cy="2603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1166437" y="778007"/>
        <a:ext cx="143518" cy="156218"/>
      </dsp:txXfrm>
    </dsp:sp>
    <dsp:sp modelId="{B0134859-AA2E-8243-8700-F7855DC1D37A}">
      <dsp:nvSpPr>
        <dsp:cNvPr id="0" name=""/>
        <dsp:cNvSpPr/>
      </dsp:nvSpPr>
      <dsp:spPr>
        <a:xfrm>
          <a:off x="1160323" y="1003606"/>
          <a:ext cx="771445" cy="7714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Implement prototype</a:t>
          </a:r>
          <a:endParaRPr lang="en-US" sz="900" kern="1200" dirty="0"/>
        </a:p>
      </dsp:txBody>
      <dsp:txXfrm>
        <a:off x="1273299" y="1116582"/>
        <a:ext cx="545493" cy="545493"/>
      </dsp:txXfrm>
    </dsp:sp>
    <dsp:sp modelId="{B9A5325C-24AF-4649-ABC6-18E9379CCE62}">
      <dsp:nvSpPr>
        <dsp:cNvPr id="0" name=""/>
        <dsp:cNvSpPr/>
      </dsp:nvSpPr>
      <dsp:spPr>
        <a:xfrm rot="10800000">
          <a:off x="870192" y="1259147"/>
          <a:ext cx="205026" cy="2603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931700" y="1311219"/>
        <a:ext cx="143518" cy="156218"/>
      </dsp:txXfrm>
    </dsp:sp>
    <dsp:sp modelId="{E510CD85-6F79-EA46-88A9-A9860500C6CE}">
      <dsp:nvSpPr>
        <dsp:cNvPr id="0" name=""/>
        <dsp:cNvSpPr/>
      </dsp:nvSpPr>
      <dsp:spPr>
        <a:xfrm>
          <a:off x="2037" y="1003606"/>
          <a:ext cx="771445" cy="7714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Test prototype</a:t>
          </a:r>
          <a:endParaRPr lang="en-US" sz="900" kern="1200" dirty="0"/>
        </a:p>
      </dsp:txBody>
      <dsp:txXfrm>
        <a:off x="115013" y="1116582"/>
        <a:ext cx="545493" cy="545493"/>
      </dsp:txXfrm>
    </dsp:sp>
    <dsp:sp modelId="{4F214487-3E5C-104A-87CF-647E7CC683BF}">
      <dsp:nvSpPr>
        <dsp:cNvPr id="0" name=""/>
        <dsp:cNvSpPr/>
      </dsp:nvSpPr>
      <dsp:spPr>
        <a:xfrm rot="18000000">
          <a:off x="571916" y="762619"/>
          <a:ext cx="205026" cy="260362"/>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587293" y="841325"/>
        <a:ext cx="143518" cy="15621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5FEF5F-3B39-8C4F-9EDA-9CA413A4787D}" type="datetimeFigureOut">
              <a:rPr lang="en-US" smtClean="0"/>
              <a:pPr/>
              <a:t>14-10-12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342D20-5CD2-1540-9A97-C8CDFA67B12E}" type="slidenum">
              <a:rPr lang="en-US" smtClean="0"/>
              <a:pPr/>
              <a:t>‹#›</a:t>
            </a:fld>
            <a:endParaRPr lang="en-US"/>
          </a:p>
        </p:txBody>
      </p:sp>
    </p:spTree>
    <p:extLst>
      <p:ext uri="{BB962C8B-B14F-4D97-AF65-F5344CB8AC3E}">
        <p14:creationId xmlns:p14="http://schemas.microsoft.com/office/powerpoint/2010/main" val="1483805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6E8D9-D7C8-DB48-82D0-7C0E66850FE0}" type="datetimeFigureOut">
              <a:rPr lang="en-US" smtClean="0"/>
              <a:pPr/>
              <a:t>14-10-12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EC02C-7862-C04F-88CF-B6FBE0D0E7F9}" type="slidenum">
              <a:rPr lang="en-US" smtClean="0"/>
              <a:pPr/>
              <a:t>‹#›</a:t>
            </a:fld>
            <a:endParaRPr lang="en-US"/>
          </a:p>
        </p:txBody>
      </p:sp>
    </p:spTree>
    <p:extLst>
      <p:ext uri="{BB962C8B-B14F-4D97-AF65-F5344CB8AC3E}">
        <p14:creationId xmlns:p14="http://schemas.microsoft.com/office/powerpoint/2010/main" val="22886029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nicolebarlaan.wordpress.com</a:t>
            </a:r>
            <a:r>
              <a:rPr lang="en-US" dirty="0" smtClean="0"/>
              <a:t>/2010/09/16/apples-terrible-design/</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a:t>
            </a:fld>
            <a:endParaRPr lang="en-US"/>
          </a:p>
        </p:txBody>
      </p:sp>
    </p:spTree>
    <p:extLst>
      <p:ext uri="{BB962C8B-B14F-4D97-AF65-F5344CB8AC3E}">
        <p14:creationId xmlns:p14="http://schemas.microsoft.com/office/powerpoint/2010/main" val="915726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this example. Where are some elements of CRAP?</a:t>
            </a:r>
            <a:r>
              <a:rPr lang="en-US" baseline="0" dirty="0" smtClean="0"/>
              <a:t> And, where are some elements that aren’t really CRAP? Are these good? Bad?</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31</a:t>
            </a:fld>
            <a:endParaRPr lang="en-US"/>
          </a:p>
        </p:txBody>
      </p:sp>
    </p:spTree>
    <p:extLst>
      <p:ext uri="{BB962C8B-B14F-4D97-AF65-F5344CB8AC3E}">
        <p14:creationId xmlns:p14="http://schemas.microsoft.com/office/powerpoint/2010/main" val="332538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Many large systems (e.g. Twitter/Facebook) can be considered to be built with an evolutionary approach (timeline feed): modern SCRUM techniques</a:t>
            </a:r>
          </a:p>
          <a:p>
            <a:r>
              <a:rPr lang="en-US" dirty="0" smtClean="0"/>
              <a:t>-- On the other hand, many of the feature areas are often designed somewhat independently of one another (</a:t>
            </a:r>
            <a:r>
              <a:rPr lang="en-US" dirty="0" err="1" smtClean="0"/>
              <a:t>Ebay</a:t>
            </a:r>
            <a:r>
              <a:rPr lang="en-US" dirty="0" smtClean="0"/>
              <a:t>: automobiles site is independent of rest of site; Yahoo: cars, mail, calendar, etc.):: traditional SENG</a:t>
            </a:r>
          </a:p>
          <a:p>
            <a:r>
              <a:rPr lang="en-US" dirty="0" smtClean="0"/>
              <a:t>-- Modular is suitable for very large products with a lot of component pieces. The downside is trying to come up with a unifying interaction metaphor or theme. The U of Calgary website (as a whole) is a good example. There are published guidelines, etc., but these are rarely followed.</a:t>
            </a:r>
          </a:p>
          <a:p>
            <a:r>
              <a:rPr lang="en-US" dirty="0" smtClean="0"/>
              <a:t>-- HCI research often gets to take a throw-away approach. This is more suitable for products where the main </a:t>
            </a:r>
            <a:r>
              <a:rPr lang="en-US" dirty="0" err="1" smtClean="0"/>
              <a:t>learnings</a:t>
            </a:r>
            <a:r>
              <a:rPr lang="en-US" dirty="0" smtClean="0"/>
              <a:t> are in the process of development, rather than being the end-goal itself</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16</a:t>
            </a:fld>
            <a:endParaRPr lang="en-US"/>
          </a:p>
        </p:txBody>
      </p:sp>
    </p:spTree>
    <p:extLst>
      <p:ext uri="{BB962C8B-B14F-4D97-AF65-F5344CB8AC3E}">
        <p14:creationId xmlns:p14="http://schemas.microsoft.com/office/powerpoint/2010/main" val="1192478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www.slideshare.net</a:t>
            </a:r>
            <a:r>
              <a:rPr lang="en-US" dirty="0" smtClean="0"/>
              <a:t>/</a:t>
            </a:r>
            <a:r>
              <a:rPr lang="en-US" dirty="0" err="1" smtClean="0"/>
              <a:t>dianetch</a:t>
            </a:r>
            <a:r>
              <a:rPr lang="en-US" dirty="0" smtClean="0"/>
              <a:t>/principles-of-visual-design-6647916</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17</a:t>
            </a:fld>
            <a:endParaRPr lang="en-US"/>
          </a:p>
        </p:txBody>
      </p:sp>
    </p:spTree>
    <p:extLst>
      <p:ext uri="{BB962C8B-B14F-4D97-AF65-F5344CB8AC3E}">
        <p14:creationId xmlns:p14="http://schemas.microsoft.com/office/powerpoint/2010/main" val="2006442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Lorem</a:t>
            </a:r>
            <a:r>
              <a:rPr lang="en-US" dirty="0" smtClean="0"/>
              <a:t> </a:t>
            </a:r>
            <a:r>
              <a:rPr lang="en-US" dirty="0" err="1" smtClean="0"/>
              <a:t>ipsum</a:t>
            </a:r>
            <a:r>
              <a:rPr lang="en-US" baseline="0" dirty="0" smtClean="0"/>
              <a:t> text</a:t>
            </a:r>
          </a:p>
          <a:p>
            <a:endParaRPr lang="en-US" baseline="0" dirty="0" smtClean="0"/>
          </a:p>
          <a:p>
            <a:r>
              <a:rPr lang="en-US" dirty="0" err="1" smtClean="0"/>
              <a:t>Lorem</a:t>
            </a:r>
            <a:r>
              <a:rPr lang="en-US" baseline="0" dirty="0" smtClean="0"/>
              <a:t> </a:t>
            </a:r>
            <a:r>
              <a:rPr lang="en-US" baseline="0" dirty="0" err="1" smtClean="0"/>
              <a:t>ipsum</a:t>
            </a:r>
            <a:r>
              <a:rPr lang="en-US" baseline="0" dirty="0" smtClean="0"/>
              <a:t>—idea is to have “non-readable text” so people don’t get distracted by the text itself, and can focus on properties of its layout—font, shape, orientation, density, etc.</a:t>
            </a:r>
          </a:p>
          <a:p>
            <a:endParaRPr lang="en-US" baseline="0" dirty="0" smtClean="0"/>
          </a:p>
          <a:p>
            <a:r>
              <a:rPr lang="en-US" baseline="0" dirty="0" smtClean="0"/>
              <a:t>Normal distribution of text</a:t>
            </a:r>
          </a:p>
          <a:p>
            <a:endParaRPr lang="en-US" baseline="0" dirty="0" smtClean="0"/>
          </a:p>
          <a:p>
            <a:endParaRPr lang="en-US" baseline="0" dirty="0" smtClean="0"/>
          </a:p>
          <a:p>
            <a:r>
              <a:rPr lang="en-US" baseline="0" dirty="0" smtClean="0"/>
              <a:t>Dummy text used in printing and </a:t>
            </a:r>
            <a:r>
              <a:rPr lang="en-US" baseline="0" dirty="0" err="1" smtClean="0"/>
              <a:t>typsetting</a:t>
            </a:r>
            <a:r>
              <a:rPr lang="en-US" baseline="0" dirty="0" smtClean="0"/>
              <a:t> industry</a:t>
            </a:r>
          </a:p>
          <a:p>
            <a:r>
              <a:rPr lang="en-US" baseline="0" dirty="0" smtClean="0"/>
              <a:t>Been around since 1500s</a:t>
            </a:r>
          </a:p>
          <a:p>
            <a:r>
              <a:rPr lang="en-US" baseline="0" dirty="0" smtClean="0"/>
              <a:t>Theory of ethics</a:t>
            </a:r>
          </a:p>
          <a:p>
            <a:endParaRPr lang="en-US" baseline="0" dirty="0" smtClean="0"/>
          </a:p>
        </p:txBody>
      </p:sp>
      <p:sp>
        <p:nvSpPr>
          <p:cNvPr id="4" name="Slide Number Placeholder 3"/>
          <p:cNvSpPr>
            <a:spLocks noGrp="1"/>
          </p:cNvSpPr>
          <p:nvPr>
            <p:ph type="sldNum" sz="quarter" idx="10"/>
          </p:nvPr>
        </p:nvSpPr>
        <p:spPr/>
        <p:txBody>
          <a:bodyPr/>
          <a:lstStyle/>
          <a:p>
            <a:fld id="{2C9EC02C-7862-C04F-88CF-B6FBE0D0E7F9}" type="slidenum">
              <a:rPr lang="en-US" smtClean="0"/>
              <a:pPr/>
              <a:t>18</a:t>
            </a:fld>
            <a:endParaRPr lang="en-US"/>
          </a:p>
        </p:txBody>
      </p:sp>
    </p:spTree>
    <p:extLst>
      <p:ext uri="{BB962C8B-B14F-4D97-AF65-F5344CB8AC3E}">
        <p14:creationId xmlns:p14="http://schemas.microsoft.com/office/powerpoint/2010/main" val="2692969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Contrast: Contrast refers to any difference of size, shape, or color used to distinguish text (or other elements, though here we’re focusing on text) from other pieces of text. The use of bold or italics is one common form of contrast — the difference in shape makes the bolded or italicized text stand out from the surrounding text. Increasing the size of headers and titles, or using ALL CAPS or </a:t>
            </a:r>
            <a:r>
              <a:rPr lang="en-US" dirty="0" err="1" smtClean="0"/>
              <a:t>smallcaps</a:t>
            </a:r>
            <a:r>
              <a:rPr lang="en-US" dirty="0" smtClean="0"/>
              <a:t> are other ways of distinguishing text. These techniques only work if used sparingly; a document typed in all capital letters has less contrast than one typed normally, so is harder, not easier, to read. </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19</a:t>
            </a:fld>
            <a:endParaRPr lang="en-US"/>
          </a:p>
        </p:txBody>
      </p:sp>
    </p:spTree>
    <p:extLst>
      <p:ext uri="{BB962C8B-B14F-4D97-AF65-F5344CB8AC3E}">
        <p14:creationId xmlns:p14="http://schemas.microsoft.com/office/powerpoint/2010/main" val="951611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There’s a balance we have to find, but contrast helps keep something interesting</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21</a:t>
            </a:fld>
            <a:endParaRPr lang="en-US"/>
          </a:p>
        </p:txBody>
      </p:sp>
    </p:spTree>
    <p:extLst>
      <p:ext uri="{BB962C8B-B14F-4D97-AF65-F5344CB8AC3E}">
        <p14:creationId xmlns:p14="http://schemas.microsoft.com/office/powerpoint/2010/main" val="2540270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Repetition: Repetition in your text is bad; repetition of your design elements is not only good but necessary. Once you’ve decided on a size and typeface for second-level headers, for instance, all second-level headers should look the same. For most documents, two or maybe three fonts — leaning heavily on one for all the body text, with the other two for headers and maybe sidebars — are enough. The same bullets should be used on every bulleted list. Information that appears on every page should appear in the same place on every page. Design elements — like horizontal rules between sections or corporate logos — should appear the same whenever they are used throughout the document. Repetition of design elements pulls the document together into a cohesive whole, and also improves readability as the reader comes to expect text that looks a certain way to indicate certain qualities (e.g. the start of a new section, a major point, or a piece of code. </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22</a:t>
            </a:fld>
            <a:endParaRPr lang="en-US"/>
          </a:p>
        </p:txBody>
      </p:sp>
    </p:spTree>
    <p:extLst>
      <p:ext uri="{BB962C8B-B14F-4D97-AF65-F5344CB8AC3E}">
        <p14:creationId xmlns:p14="http://schemas.microsoft.com/office/powerpoint/2010/main" val="2814934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Alignment: Alignment is crucial not just to the cohesive appearance of your document but to the creation of contrast for elements like bulleted lists or double-indented long quotes. Your document should have a couple of vertical baselines and all text should be aligned to one of them. Unaligned text floats mysteriously, forcing the reader to figure out its relation to the rest of the document. Centered text is particularly bad (and is a novice’s favorite design trick). One immediate step you can take to vastly improve the appearance of your documents is to remove the “center” button from your software’s toolbar (or, less drastically, just ignore it). It is rarely self-evident what centering is meant to communicate, and too much centered text creates a sloppy, undisciplined look. </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24</a:t>
            </a:fld>
            <a:endParaRPr lang="en-US"/>
          </a:p>
        </p:txBody>
      </p:sp>
    </p:spTree>
    <p:extLst>
      <p:ext uri="{BB962C8B-B14F-4D97-AF65-F5344CB8AC3E}">
        <p14:creationId xmlns:p14="http://schemas.microsoft.com/office/powerpoint/2010/main" val="3384703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Proximity: Pieces of information that are meant to complement each other should be near each other. One great offender here is business cards and ads in local newspapers, where the name, address, and phone number are all scattered around the ad or card (for example, in the corners). Your reader shouldn’t have to seek out the next logical piece of information; rather, use proximity to make sure that the next piece of information a reader sees is the next piece of information they should see. </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26</a:t>
            </a:fld>
            <a:endParaRPr lang="en-US"/>
          </a:p>
        </p:txBody>
      </p:sp>
    </p:spTree>
    <p:extLst>
      <p:ext uri="{BB962C8B-B14F-4D97-AF65-F5344CB8AC3E}">
        <p14:creationId xmlns:p14="http://schemas.microsoft.com/office/powerpoint/2010/main" val="550698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FEB7961C-448B-B04C-A9E1-024D26EE0EBE}" type="datetime1">
              <a:rPr lang="en-CA" smtClean="0"/>
              <a:pPr/>
              <a:t>14-10-12</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222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1FD52-A99A-D342-A739-BB7D56F7C636}" type="datetime1">
              <a:rPr lang="en-CA" smtClean="0"/>
              <a:pPr/>
              <a:t>14-10-12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333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F3AA1-A1AA-1649-B18F-79CA9263B717}" type="datetime1">
              <a:rPr lang="en-CA" smtClean="0"/>
              <a:pPr/>
              <a:t>14-10-12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85922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1BF07-92EB-B946-AFD5-BE123E5F7F45}" type="datetime1">
              <a:rPr lang="en-CA" smtClean="0"/>
              <a:pPr/>
              <a:t>14-10-12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80628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1132B-B38A-5D4C-800F-FAEDFC149E6E}" type="datetime1">
              <a:rPr lang="en-CA" smtClean="0"/>
              <a:pPr/>
              <a:t>14-10-12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22779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D77586-A229-1544-A360-351E8B484D55}" type="datetime1">
              <a:rPr lang="en-CA" smtClean="0"/>
              <a:pPr/>
              <a:t>14-10-12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1199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6312C-814A-F64A-9DCE-17CD7A355725}" type="datetime1">
              <a:rPr lang="en-CA" smtClean="0"/>
              <a:pPr/>
              <a:t>14-10-12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8372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A2AA9-2D9C-3B49-AFD5-B09748D14B14}" type="datetime1">
              <a:rPr lang="en-CA" smtClean="0"/>
              <a:pPr/>
              <a:t>14-10-12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53458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D9982-0812-EA47-9A1F-AC3BE2E86E09}" type="datetime1">
              <a:rPr lang="en-CA" smtClean="0"/>
              <a:pPr/>
              <a:t>14-10-12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07511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34E96-6981-BE46-81F3-C012122F066C}" type="datetime1">
              <a:rPr lang="en-CA" smtClean="0"/>
              <a:pPr/>
              <a:t>14-10-12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47569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474-C134-AE4E-B5D3-93AEFBD83E37}" type="datetime1">
              <a:rPr lang="en-CA" smtClean="0"/>
              <a:pPr/>
              <a:t>14-10-12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19539392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EC2FD-5C3B-B54A-B7FA-8548072860BF}" type="datetime1">
              <a:rPr lang="en-CA" smtClean="0"/>
              <a:pPr/>
              <a:t>14-10-12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721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b="1"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11" Type="http://schemas.microsoft.com/office/2007/relationships/diagramDrawing" Target="../diagrams/drawing3.xml"/><Relationship Id="rId12" Type="http://schemas.openxmlformats.org/officeDocument/2006/relationships/diagramData" Target="../diagrams/data4.xml"/><Relationship Id="rId13" Type="http://schemas.openxmlformats.org/officeDocument/2006/relationships/diagramLayout" Target="../diagrams/layout4.xml"/><Relationship Id="rId14" Type="http://schemas.openxmlformats.org/officeDocument/2006/relationships/diagramQuickStyle" Target="../diagrams/quickStyle4.xml"/><Relationship Id="rId15" Type="http://schemas.openxmlformats.org/officeDocument/2006/relationships/diagramColors" Target="../diagrams/colors4.xml"/><Relationship Id="rId1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2.xml"/><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s>
</file>

<file path=ppt/slides/_rels/slide15.xml.rels><?xml version="1.0" encoding="UTF-8" standalone="yes"?>
<Relationships xmlns="http://schemas.openxmlformats.org/package/2006/relationships"><Relationship Id="rId11" Type="http://schemas.microsoft.com/office/2007/relationships/diagramDrawing" Target="../diagrams/drawing6.xml"/><Relationship Id="rId12" Type="http://schemas.openxmlformats.org/officeDocument/2006/relationships/diagramData" Target="../diagrams/data7.xml"/><Relationship Id="rId13" Type="http://schemas.openxmlformats.org/officeDocument/2006/relationships/diagramLayout" Target="../diagrams/layout7.xml"/><Relationship Id="rId14" Type="http://schemas.openxmlformats.org/officeDocument/2006/relationships/diagramQuickStyle" Target="../diagrams/quickStyle7.xml"/><Relationship Id="rId15" Type="http://schemas.openxmlformats.org/officeDocument/2006/relationships/diagramColors" Target="../diagrams/colors7.xml"/><Relationship Id="rId1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5.xml"/><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diagramData" Target="../diagrams/data6.xml"/><Relationship Id="rId8" Type="http://schemas.openxmlformats.org/officeDocument/2006/relationships/diagramLayout" Target="../diagrams/layout6.xml"/><Relationship Id="rId9" Type="http://schemas.openxmlformats.org/officeDocument/2006/relationships/diagramQuickStyle" Target="../diagrams/quickStyle6.xml"/><Relationship Id="rId10" Type="http://schemas.openxmlformats.org/officeDocument/2006/relationships/diagramColors" Target="../diagrams/colors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a:t>
            </a:fld>
            <a:endParaRPr lang="en-US"/>
          </a:p>
        </p:txBody>
      </p:sp>
      <p:pic>
        <p:nvPicPr>
          <p:cNvPr id="5" name="Picture 4"/>
          <p:cNvPicPr>
            <a:picLocks noChangeAspect="1"/>
          </p:cNvPicPr>
          <p:nvPr/>
        </p:nvPicPr>
        <p:blipFill>
          <a:blip r:embed="rId3"/>
          <a:stretch>
            <a:fillRect/>
          </a:stretch>
        </p:blipFill>
        <p:spPr>
          <a:xfrm>
            <a:off x="0" y="0"/>
            <a:ext cx="9143999" cy="6857999"/>
          </a:xfrm>
          <a:prstGeom prst="rect">
            <a:avLst/>
          </a:prstGeom>
        </p:spPr>
      </p:pic>
      <p:sp>
        <p:nvSpPr>
          <p:cNvPr id="6" name="TextBox 5"/>
          <p:cNvSpPr txBox="1"/>
          <p:nvPr/>
        </p:nvSpPr>
        <p:spPr>
          <a:xfrm>
            <a:off x="457200" y="112889"/>
            <a:ext cx="8229600" cy="369332"/>
          </a:xfrm>
          <a:prstGeom prst="rect">
            <a:avLst/>
          </a:prstGeom>
          <a:noFill/>
        </p:spPr>
        <p:txBody>
          <a:bodyPr wrap="square" rtlCol="0">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Excitedly go out to buy brand new Apple Super Mouse… Only USB port is on the left.</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409111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Fidelity Prototypes in Communication Systems</a:t>
            </a:r>
            <a:endParaRPr lang="en-US" dirty="0"/>
          </a:p>
        </p:txBody>
      </p:sp>
      <p:sp>
        <p:nvSpPr>
          <p:cNvPr id="3" name="Content Placeholder 2"/>
          <p:cNvSpPr>
            <a:spLocks noGrp="1"/>
          </p:cNvSpPr>
          <p:nvPr>
            <p:ph idx="1"/>
          </p:nvPr>
        </p:nvSpPr>
        <p:spPr/>
        <p:txBody>
          <a:bodyPr>
            <a:normAutofit/>
          </a:bodyPr>
          <a:lstStyle/>
          <a:p>
            <a:r>
              <a:rPr lang="en-US" dirty="0" smtClean="0"/>
              <a:t>Different contexts </a:t>
            </a:r>
            <a:r>
              <a:rPr lang="en-US" dirty="0" smtClean="0">
                <a:sym typeface="Wingdings"/>
              </a:rPr>
              <a:t> different needs</a:t>
            </a:r>
          </a:p>
          <a:p>
            <a:pPr lvl="1"/>
            <a:r>
              <a:rPr lang="en-US" dirty="0" smtClean="0">
                <a:sym typeface="Wingdings"/>
              </a:rPr>
              <a:t>» </a:t>
            </a:r>
            <a:r>
              <a:rPr lang="en-US" dirty="0" err="1" smtClean="0">
                <a:sym typeface="Wingdings"/>
              </a:rPr>
              <a:t>VideoDraw</a:t>
            </a:r>
            <a:r>
              <a:rPr lang="en-US" dirty="0" smtClean="0">
                <a:sym typeface="Wingdings"/>
              </a:rPr>
              <a:t>/</a:t>
            </a:r>
            <a:r>
              <a:rPr lang="en-US" dirty="0" err="1" smtClean="0">
                <a:sym typeface="Wingdings"/>
              </a:rPr>
              <a:t>VideoWhiteboard</a:t>
            </a:r>
            <a:r>
              <a:rPr lang="en-US" dirty="0" smtClean="0">
                <a:sym typeface="Wingdings"/>
              </a:rPr>
              <a:t>/</a:t>
            </a:r>
            <a:r>
              <a:rPr lang="en-US" dirty="0" err="1" smtClean="0">
                <a:sym typeface="Wingdings"/>
              </a:rPr>
              <a:t>ClearBoard</a:t>
            </a:r>
            <a:r>
              <a:rPr lang="en-US" dirty="0" smtClean="0">
                <a:sym typeface="Wingdings"/>
              </a:rPr>
              <a:t>: “design” scenarios, drawings/sketches</a:t>
            </a:r>
          </a:p>
          <a:p>
            <a:pPr lvl="1"/>
            <a:r>
              <a:rPr lang="en-US" dirty="0" smtClean="0">
                <a:sym typeface="Wingdings"/>
              </a:rPr>
              <a:t>» </a:t>
            </a:r>
            <a:r>
              <a:rPr lang="en-US" dirty="0" err="1" smtClean="0">
                <a:sym typeface="Wingdings"/>
              </a:rPr>
              <a:t>KinectArms</a:t>
            </a:r>
            <a:r>
              <a:rPr lang="en-US" dirty="0" smtClean="0">
                <a:sym typeface="Wingdings"/>
              </a:rPr>
              <a:t>: tabletop work/play scenarios</a:t>
            </a:r>
          </a:p>
          <a:p>
            <a:pPr lvl="1"/>
            <a:r>
              <a:rPr lang="en-US" dirty="0" smtClean="0">
                <a:sym typeface="Wingdings"/>
              </a:rPr>
              <a:t>» </a:t>
            </a:r>
            <a:r>
              <a:rPr lang="en-US" dirty="0" err="1" smtClean="0">
                <a:sym typeface="Wingdings"/>
              </a:rPr>
              <a:t>ShareTable</a:t>
            </a:r>
            <a:r>
              <a:rPr lang="en-US" dirty="0" smtClean="0">
                <a:sym typeface="Wingdings"/>
              </a:rPr>
              <a:t>: children, separated families</a:t>
            </a:r>
          </a:p>
          <a:p>
            <a:pPr lvl="1"/>
            <a:r>
              <a:rPr lang="en-US" dirty="0" smtClean="0">
                <a:sym typeface="Wingdings"/>
              </a:rPr>
              <a:t>» Wilson: cool-dude virtual </a:t>
            </a:r>
            <a:r>
              <a:rPr lang="en-US" dirty="0" err="1" smtClean="0">
                <a:sym typeface="Wingdings"/>
              </a:rPr>
              <a:t>artefacts</a:t>
            </a:r>
            <a:endParaRPr lang="en-US" dirty="0" smtClean="0">
              <a:sym typeface="Wingdings"/>
            </a:endParaRPr>
          </a:p>
          <a:p>
            <a:r>
              <a:rPr lang="en-US" dirty="0" smtClean="0">
                <a:sym typeface="Wingdings"/>
              </a:rPr>
              <a:t>Notice: each prototype serves to illustrate the particular idea</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10</a:t>
            </a:fld>
            <a:endParaRPr lang="en-US"/>
          </a:p>
        </p:txBody>
      </p:sp>
    </p:spTree>
    <p:extLst>
      <p:ext uri="{BB962C8B-B14F-4D97-AF65-F5344CB8AC3E}">
        <p14:creationId xmlns:p14="http://schemas.microsoft.com/office/powerpoint/2010/main" val="204691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We will return again to research work later in the term.</a:t>
            </a:r>
          </a:p>
          <a:p>
            <a:endParaRPr lang="en-US" dirty="0"/>
          </a:p>
          <a:p>
            <a:r>
              <a:rPr lang="en-US" dirty="0" smtClean="0"/>
              <a:t>Now for something totally different…</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11</a:t>
            </a:fld>
            <a:endParaRPr lang="en-US"/>
          </a:p>
        </p:txBody>
      </p:sp>
    </p:spTree>
    <p:extLst>
      <p:ext uri="{BB962C8B-B14F-4D97-AF65-F5344CB8AC3E}">
        <p14:creationId xmlns:p14="http://schemas.microsoft.com/office/powerpoint/2010/main" val="3462250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Prototypes in an Organization</a:t>
            </a:r>
            <a:endParaRPr lang="en-US" dirty="0"/>
          </a:p>
        </p:txBody>
      </p:sp>
      <p:sp>
        <p:nvSpPr>
          <p:cNvPr id="3" name="Content Placeholder 2"/>
          <p:cNvSpPr>
            <a:spLocks noGrp="1"/>
          </p:cNvSpPr>
          <p:nvPr>
            <p:ph idx="1"/>
          </p:nvPr>
        </p:nvSpPr>
        <p:spPr/>
        <p:txBody>
          <a:bodyPr/>
          <a:lstStyle/>
          <a:p>
            <a:r>
              <a:rPr lang="en-US" b="1" u="sng" dirty="0" smtClean="0"/>
              <a:t>Question</a:t>
            </a:r>
            <a:r>
              <a:rPr lang="en-US" dirty="0" smtClean="0"/>
              <a:t>: How do we integrate the philosophy of prototyping into an organization?</a:t>
            </a:r>
          </a:p>
          <a:p>
            <a:endParaRPr lang="en-US" dirty="0"/>
          </a:p>
          <a:p>
            <a:r>
              <a:rPr lang="en-US" dirty="0" smtClean="0"/>
              <a:t>Three methods for managing this integration:</a:t>
            </a:r>
          </a:p>
          <a:p>
            <a:pPr marL="971550" lvl="1" indent="-514350">
              <a:buAutoNum type="arabicPeriod"/>
            </a:pPr>
            <a:r>
              <a:rPr lang="en-US" dirty="0" smtClean="0"/>
              <a:t>Evolutionary</a:t>
            </a:r>
          </a:p>
          <a:p>
            <a:pPr marL="971550" lvl="1" indent="-514350">
              <a:buAutoNum type="arabicPeriod"/>
            </a:pPr>
            <a:r>
              <a:rPr lang="en-US" dirty="0" smtClean="0"/>
              <a:t>Modular (incremental)</a:t>
            </a:r>
          </a:p>
          <a:p>
            <a:pPr marL="971550" lvl="1" indent="-514350">
              <a:buAutoNum type="arabicPeriod"/>
            </a:pPr>
            <a:r>
              <a:rPr lang="en-US" dirty="0" smtClean="0"/>
              <a:t>Throw-away</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12</a:t>
            </a:fld>
            <a:endParaRPr lang="en-US"/>
          </a:p>
        </p:txBody>
      </p:sp>
    </p:spTree>
    <p:extLst>
      <p:ext uri="{BB962C8B-B14F-4D97-AF65-F5344CB8AC3E}">
        <p14:creationId xmlns:p14="http://schemas.microsoft.com/office/powerpoint/2010/main" val="3327488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Evolutionary Approach to Prototype Integration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19506288"/>
              </p:ext>
            </p:extLst>
          </p:nvPr>
        </p:nvGraphicFramePr>
        <p:xfrm>
          <a:off x="4619394" y="1519825"/>
          <a:ext cx="3867611" cy="3190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F5887A73-35C7-7A4B-A6C6-784A660F531C}" type="slidenum">
              <a:rPr lang="en-US" smtClean="0"/>
              <a:pPr/>
              <a:t>13</a:t>
            </a:fld>
            <a:endParaRPr lang="en-US"/>
          </a:p>
        </p:txBody>
      </p:sp>
      <p:grpSp>
        <p:nvGrpSpPr>
          <p:cNvPr id="8" name="Group 7"/>
          <p:cNvGrpSpPr/>
          <p:nvPr/>
        </p:nvGrpSpPr>
        <p:grpSpPr>
          <a:xfrm>
            <a:off x="4983982" y="4953000"/>
            <a:ext cx="3247628" cy="1768475"/>
            <a:chOff x="4983982" y="4953000"/>
            <a:chExt cx="3247628" cy="1768475"/>
          </a:xfrm>
        </p:grpSpPr>
        <p:sp>
          <p:nvSpPr>
            <p:cNvPr id="6" name="Down Arrow 5"/>
            <p:cNvSpPr/>
            <p:nvPr/>
          </p:nvSpPr>
          <p:spPr>
            <a:xfrm>
              <a:off x="5791200" y="4953000"/>
              <a:ext cx="1495196" cy="96450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4983982" y="5995979"/>
              <a:ext cx="3247628" cy="7254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tx1"/>
                  </a:solidFill>
                </a:rPr>
                <a:t>System</a:t>
              </a:r>
              <a:endParaRPr lang="en-US" sz="3200" b="1" dirty="0">
                <a:solidFill>
                  <a:schemeClr val="tx1"/>
                </a:solidFill>
              </a:endParaRPr>
            </a:p>
          </p:txBody>
        </p:sp>
      </p:grpSp>
      <p:sp>
        <p:nvSpPr>
          <p:cNvPr id="9" name="Content Placeholder 2"/>
          <p:cNvSpPr txBox="1">
            <a:spLocks/>
          </p:cNvSpPr>
          <p:nvPr/>
        </p:nvSpPr>
        <p:spPr>
          <a:xfrm>
            <a:off x="457200" y="1600199"/>
            <a:ext cx="4162194" cy="5121275"/>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a:p>
            <a:r>
              <a:rPr lang="en-US" dirty="0" smtClean="0"/>
              <a:t>Iteratively change the prototype to incorporate changes</a:t>
            </a:r>
          </a:p>
          <a:p>
            <a:endParaRPr lang="en-US" dirty="0" smtClean="0"/>
          </a:p>
          <a:p>
            <a:r>
              <a:rPr lang="en-US" dirty="0" smtClean="0"/>
              <a:t>Eventually, the reworked prototype becomes the final system</a:t>
            </a:r>
            <a:endParaRPr lang="en-US" dirty="0"/>
          </a:p>
        </p:txBody>
      </p:sp>
    </p:spTree>
    <p:extLst>
      <p:ext uri="{BB962C8B-B14F-4D97-AF65-F5344CB8AC3E}">
        <p14:creationId xmlns:p14="http://schemas.microsoft.com/office/powerpoint/2010/main" val="2590122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4343400" y="3124200"/>
            <a:ext cx="2067604" cy="20676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934200" y="2667000"/>
            <a:ext cx="2067604" cy="20676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5443198" y="1404598"/>
            <a:ext cx="2067604" cy="20676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Modular (Incremental) Approach to Prototype Integration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40088224"/>
              </p:ext>
            </p:extLst>
          </p:nvPr>
        </p:nvGraphicFramePr>
        <p:xfrm>
          <a:off x="5648514" y="1491471"/>
          <a:ext cx="1699010" cy="1630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F5887A73-35C7-7A4B-A6C6-784A660F531C}" type="slidenum">
              <a:rPr lang="en-US" smtClean="0"/>
              <a:pPr/>
              <a:t>14</a:t>
            </a:fld>
            <a:endParaRPr lang="en-US"/>
          </a:p>
        </p:txBody>
      </p:sp>
      <p:sp>
        <p:nvSpPr>
          <p:cNvPr id="7" name="Rounded Rectangle 6"/>
          <p:cNvSpPr/>
          <p:nvPr/>
        </p:nvSpPr>
        <p:spPr>
          <a:xfrm>
            <a:off x="4983982" y="5995979"/>
            <a:ext cx="3247628" cy="7254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chemeClr val="tx1"/>
                </a:solidFill>
              </a:rPr>
              <a:t>System</a:t>
            </a:r>
            <a:endParaRPr lang="en-US" sz="3200" b="1" dirty="0">
              <a:solidFill>
                <a:schemeClr val="tx1"/>
              </a:solidFill>
            </a:endParaRPr>
          </a:p>
        </p:txBody>
      </p:sp>
      <p:sp>
        <p:nvSpPr>
          <p:cNvPr id="9" name="Content Placeholder 2"/>
          <p:cNvSpPr txBox="1">
            <a:spLocks/>
          </p:cNvSpPr>
          <p:nvPr/>
        </p:nvSpPr>
        <p:spPr>
          <a:xfrm>
            <a:off x="457200" y="1600199"/>
            <a:ext cx="4162194" cy="5121275"/>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a:p>
            <a:r>
              <a:rPr lang="en-US" dirty="0" smtClean="0"/>
              <a:t>Build the system as separate modules/components</a:t>
            </a:r>
          </a:p>
          <a:p>
            <a:endParaRPr lang="en-US" dirty="0" smtClean="0"/>
          </a:p>
          <a:p>
            <a:r>
              <a:rPr lang="en-US" dirty="0" smtClean="0"/>
              <a:t>Each module is designed, prototyped and build separately before being combed into a final system</a:t>
            </a:r>
            <a:endParaRPr lang="en-US" dirty="0"/>
          </a:p>
        </p:txBody>
      </p:sp>
      <p:graphicFrame>
        <p:nvGraphicFramePr>
          <p:cNvPr id="10" name="Content Placeholder 4"/>
          <p:cNvGraphicFramePr>
            <a:graphicFrameLocks/>
          </p:cNvGraphicFramePr>
          <p:nvPr>
            <p:extLst>
              <p:ext uri="{D42A27DB-BD31-4B8C-83A1-F6EECF244321}">
                <p14:modId xmlns:p14="http://schemas.microsoft.com/office/powerpoint/2010/main" val="870997234"/>
              </p:ext>
            </p:extLst>
          </p:nvPr>
        </p:nvGraphicFramePr>
        <p:xfrm>
          <a:off x="7119090" y="2797476"/>
          <a:ext cx="1699010" cy="16308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Content Placeholder 4"/>
          <p:cNvGraphicFramePr>
            <a:graphicFrameLocks/>
          </p:cNvGraphicFramePr>
          <p:nvPr>
            <p:extLst>
              <p:ext uri="{D42A27DB-BD31-4B8C-83A1-F6EECF244321}">
                <p14:modId xmlns:p14="http://schemas.microsoft.com/office/powerpoint/2010/main" val="1352632834"/>
              </p:ext>
            </p:extLst>
          </p:nvPr>
        </p:nvGraphicFramePr>
        <p:xfrm>
          <a:off x="4539010" y="3193949"/>
          <a:ext cx="1699010" cy="163087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18" name="Straight Arrow Connector 17"/>
          <p:cNvCxnSpPr>
            <a:stCxn id="12" idx="3"/>
            <a:endCxn id="7" idx="0"/>
          </p:cNvCxnSpPr>
          <p:nvPr/>
        </p:nvCxnSpPr>
        <p:spPr>
          <a:xfrm flipH="1">
            <a:off x="6607796" y="4431810"/>
            <a:ext cx="629198" cy="15641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3" idx="4"/>
            <a:endCxn id="7" idx="0"/>
          </p:cNvCxnSpPr>
          <p:nvPr/>
        </p:nvCxnSpPr>
        <p:spPr>
          <a:xfrm>
            <a:off x="6477000" y="3472202"/>
            <a:ext cx="130796" cy="25237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3" idx="5"/>
            <a:endCxn id="7" idx="0"/>
          </p:cNvCxnSpPr>
          <p:nvPr/>
        </p:nvCxnSpPr>
        <p:spPr>
          <a:xfrm>
            <a:off x="6108210" y="4889010"/>
            <a:ext cx="499586" cy="11069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5402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180114" y="1107047"/>
            <a:ext cx="2186186" cy="218618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Throw-away Approach to Prototype Integration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39717099"/>
              </p:ext>
            </p:extLst>
          </p:nvPr>
        </p:nvGraphicFramePr>
        <p:xfrm>
          <a:off x="4313925" y="1182267"/>
          <a:ext cx="1933806" cy="1775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F5887A73-35C7-7A4B-A6C6-784A660F531C}" type="slidenum">
              <a:rPr lang="en-US" smtClean="0"/>
              <a:pPr/>
              <a:t>15</a:t>
            </a:fld>
            <a:endParaRPr lang="en-US"/>
          </a:p>
        </p:txBody>
      </p:sp>
      <p:sp>
        <p:nvSpPr>
          <p:cNvPr id="9" name="Content Placeholder 2"/>
          <p:cNvSpPr txBox="1">
            <a:spLocks/>
          </p:cNvSpPr>
          <p:nvPr/>
        </p:nvSpPr>
        <p:spPr>
          <a:xfrm>
            <a:off x="457200" y="1600199"/>
            <a:ext cx="3856725" cy="5121275"/>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a:p>
            <a:r>
              <a:rPr lang="en-US" dirty="0" smtClean="0"/>
              <a:t>Prototype is used to get rapid feedback (i.e. to learn lessons)</a:t>
            </a:r>
          </a:p>
          <a:p>
            <a:endParaRPr lang="en-US" dirty="0"/>
          </a:p>
          <a:p>
            <a:r>
              <a:rPr lang="en-US" dirty="0" smtClean="0"/>
              <a:t>Prototype is built, tested, and deployed (or discarded)</a:t>
            </a:r>
            <a:endParaRPr lang="en-US" dirty="0"/>
          </a:p>
        </p:txBody>
      </p:sp>
      <p:sp>
        <p:nvSpPr>
          <p:cNvPr id="11" name="Oval 10"/>
          <p:cNvSpPr/>
          <p:nvPr/>
        </p:nvSpPr>
        <p:spPr>
          <a:xfrm>
            <a:off x="6879770" y="1803818"/>
            <a:ext cx="2186186" cy="218618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aphicFrame>
        <p:nvGraphicFramePr>
          <p:cNvPr id="12" name="Content Placeholder 4"/>
          <p:cNvGraphicFramePr>
            <a:graphicFrameLocks/>
          </p:cNvGraphicFramePr>
          <p:nvPr>
            <p:extLst>
              <p:ext uri="{D42A27DB-BD31-4B8C-83A1-F6EECF244321}">
                <p14:modId xmlns:p14="http://schemas.microsoft.com/office/powerpoint/2010/main" val="1418318632"/>
              </p:ext>
            </p:extLst>
          </p:nvPr>
        </p:nvGraphicFramePr>
        <p:xfrm>
          <a:off x="7013581" y="1879038"/>
          <a:ext cx="1933806" cy="17755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Oval 12"/>
          <p:cNvSpPr/>
          <p:nvPr/>
        </p:nvSpPr>
        <p:spPr>
          <a:xfrm>
            <a:off x="4945964" y="3990004"/>
            <a:ext cx="2186186" cy="218618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aphicFrame>
        <p:nvGraphicFramePr>
          <p:cNvPr id="14" name="Content Placeholder 4"/>
          <p:cNvGraphicFramePr>
            <a:graphicFrameLocks/>
          </p:cNvGraphicFramePr>
          <p:nvPr>
            <p:extLst>
              <p:ext uri="{D42A27DB-BD31-4B8C-83A1-F6EECF244321}">
                <p14:modId xmlns:p14="http://schemas.microsoft.com/office/powerpoint/2010/main" val="3602156024"/>
              </p:ext>
            </p:extLst>
          </p:nvPr>
        </p:nvGraphicFramePr>
        <p:xfrm>
          <a:off x="5079775" y="4065224"/>
          <a:ext cx="1933806" cy="177555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16" name="Curved Connector 15"/>
          <p:cNvCxnSpPr/>
          <p:nvPr/>
        </p:nvCxnSpPr>
        <p:spPr>
          <a:xfrm>
            <a:off x="6247731" y="1600199"/>
            <a:ext cx="765850" cy="553852"/>
          </a:xfrm>
          <a:prstGeom prst="curvedConnector3">
            <a:avLst>
              <a:gd name="adj1" fmla="val 50000"/>
            </a:avLst>
          </a:prstGeom>
          <a:ln w="76200" cmpd="sng">
            <a:headEnd type="none"/>
            <a:tailEnd type="triangle"/>
          </a:ln>
        </p:spPr>
        <p:style>
          <a:lnRef idx="3">
            <a:schemeClr val="accent1"/>
          </a:lnRef>
          <a:fillRef idx="0">
            <a:schemeClr val="accent1"/>
          </a:fillRef>
          <a:effectRef idx="2">
            <a:schemeClr val="accent1"/>
          </a:effectRef>
          <a:fontRef idx="minor">
            <a:schemeClr val="tx1"/>
          </a:fontRef>
        </p:style>
      </p:cxnSp>
      <p:cxnSp>
        <p:nvCxnSpPr>
          <p:cNvPr id="23" name="Curved Connector 22"/>
          <p:cNvCxnSpPr/>
          <p:nvPr/>
        </p:nvCxnSpPr>
        <p:spPr>
          <a:xfrm rot="10800000" flipV="1">
            <a:off x="7132150" y="4072948"/>
            <a:ext cx="858300" cy="540582"/>
          </a:xfrm>
          <a:prstGeom prst="curvedConnector3">
            <a:avLst>
              <a:gd name="adj1" fmla="val 50000"/>
            </a:avLst>
          </a:prstGeom>
          <a:ln w="76200" cmpd="sng">
            <a:headEnd type="none"/>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90087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Integrating Prototypes in Organizations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AutoNum type="arabicPeriod"/>
            </a:pPr>
            <a:r>
              <a:rPr lang="en-US" dirty="0" smtClean="0"/>
              <a:t>evolutionary</a:t>
            </a:r>
          </a:p>
          <a:p>
            <a:pPr lvl="1"/>
            <a:r>
              <a:rPr lang="en-US" dirty="0" smtClean="0"/>
              <a:t>» prototype is altered to incorporate design changes</a:t>
            </a:r>
          </a:p>
          <a:p>
            <a:pPr lvl="1"/>
            <a:r>
              <a:rPr lang="en-US" dirty="0" smtClean="0"/>
              <a:t>» eventually becomes the final product</a:t>
            </a:r>
          </a:p>
          <a:p>
            <a:r>
              <a:rPr lang="en-US" dirty="0" smtClean="0"/>
              <a:t>2. modular (incremental)</a:t>
            </a:r>
          </a:p>
          <a:p>
            <a:pPr lvl="1"/>
            <a:r>
              <a:rPr lang="en-US" dirty="0" smtClean="0"/>
              <a:t>» product is built as separate components (modules)</a:t>
            </a:r>
          </a:p>
          <a:p>
            <a:pPr lvl="1"/>
            <a:r>
              <a:rPr lang="en-US" dirty="0" smtClean="0"/>
              <a:t>» each component is prototyped and tested, then added to final system</a:t>
            </a:r>
          </a:p>
          <a:p>
            <a:r>
              <a:rPr lang="en-US" dirty="0" smtClean="0"/>
              <a:t>3. throwaway</a:t>
            </a:r>
          </a:p>
          <a:p>
            <a:pPr lvl="1"/>
            <a:r>
              <a:rPr lang="en-US" dirty="0" smtClean="0"/>
              <a:t>» prototype serves to reveal user reach, then discarded</a:t>
            </a:r>
          </a:p>
          <a:p>
            <a:pPr lvl="1"/>
            <a:r>
              <a:rPr lang="en-US" dirty="0" smtClean="0"/>
              <a:t>» creating prototype should be rapid, otherwise can be expensive</a:t>
            </a:r>
          </a:p>
        </p:txBody>
      </p:sp>
      <p:sp>
        <p:nvSpPr>
          <p:cNvPr id="4" name="Slide Number Placeholder 3"/>
          <p:cNvSpPr>
            <a:spLocks noGrp="1"/>
          </p:cNvSpPr>
          <p:nvPr>
            <p:ph type="sldNum" sz="quarter" idx="12"/>
          </p:nvPr>
        </p:nvSpPr>
        <p:spPr/>
        <p:txBody>
          <a:bodyPr/>
          <a:lstStyle/>
          <a:p>
            <a:fld id="{F5887A73-35C7-7A4B-A6C6-784A660F531C}" type="slidenum">
              <a:rPr lang="en-US" smtClean="0"/>
              <a:pPr/>
              <a:t>16</a:t>
            </a:fld>
            <a:endParaRPr lang="en-US"/>
          </a:p>
        </p:txBody>
      </p:sp>
    </p:spTree>
    <p:extLst>
      <p:ext uri="{BB962C8B-B14F-4D97-AF65-F5344CB8AC3E}">
        <p14:creationId xmlns:p14="http://schemas.microsoft.com/office/powerpoint/2010/main" val="429948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Visual Design</a:t>
            </a:r>
            <a:endParaRPr lang="en-US" dirty="0"/>
          </a:p>
        </p:txBody>
      </p:sp>
      <p:sp>
        <p:nvSpPr>
          <p:cNvPr id="3" name="Content Placeholder 2"/>
          <p:cNvSpPr>
            <a:spLocks noGrp="1"/>
          </p:cNvSpPr>
          <p:nvPr>
            <p:ph idx="1"/>
          </p:nvPr>
        </p:nvSpPr>
        <p:spPr/>
        <p:txBody>
          <a:bodyPr>
            <a:normAutofit lnSpcReduction="10000"/>
          </a:bodyPr>
          <a:lstStyle/>
          <a:p>
            <a:r>
              <a:rPr lang="en-US" dirty="0" smtClean="0"/>
              <a:t>Great visual design is part art, part flare, and something you get from many years of Design school training</a:t>
            </a:r>
          </a:p>
          <a:p>
            <a:r>
              <a:rPr lang="en-US" dirty="0" smtClean="0"/>
              <a:t>Good visual design is comprised of four simple elements: CRAP</a:t>
            </a:r>
          </a:p>
          <a:p>
            <a:pPr lvl="1"/>
            <a:r>
              <a:rPr lang="en-US" dirty="0" smtClean="0"/>
              <a:t>» Consistency</a:t>
            </a:r>
          </a:p>
          <a:p>
            <a:pPr lvl="1"/>
            <a:r>
              <a:rPr lang="en-US" dirty="0" smtClean="0"/>
              <a:t>» Repetition</a:t>
            </a:r>
          </a:p>
          <a:p>
            <a:pPr lvl="1"/>
            <a:r>
              <a:rPr lang="en-US" dirty="0" smtClean="0"/>
              <a:t>» Alignment</a:t>
            </a:r>
          </a:p>
          <a:p>
            <a:pPr lvl="1"/>
            <a:r>
              <a:rPr lang="en-US" dirty="0" smtClean="0"/>
              <a:t>» Proximity</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17</a:t>
            </a:fld>
            <a:endParaRPr lang="en-US"/>
          </a:p>
        </p:txBody>
      </p:sp>
      <p:sp>
        <p:nvSpPr>
          <p:cNvPr id="5" name="TextBox 4"/>
          <p:cNvSpPr txBox="1"/>
          <p:nvPr/>
        </p:nvSpPr>
        <p:spPr>
          <a:xfrm>
            <a:off x="457200" y="6356350"/>
            <a:ext cx="7468940" cy="369332"/>
          </a:xfrm>
          <a:prstGeom prst="rect">
            <a:avLst/>
          </a:prstGeom>
          <a:noFill/>
        </p:spPr>
        <p:txBody>
          <a:bodyPr wrap="square" rtlCol="0">
            <a:spAutoFit/>
          </a:bodyPr>
          <a:lstStyle/>
          <a:p>
            <a:r>
              <a:rPr lang="en-US" dirty="0" smtClean="0">
                <a:solidFill>
                  <a:schemeClr val="bg1"/>
                </a:solidFill>
              </a:rPr>
              <a:t>Notes from Robin Williams’ book: Non-Designer’s Design Book</a:t>
            </a:r>
            <a:endParaRPr lang="en-US" dirty="0">
              <a:solidFill>
                <a:schemeClr val="bg1"/>
              </a:solidFill>
            </a:endParaRPr>
          </a:p>
        </p:txBody>
      </p:sp>
    </p:spTree>
    <p:extLst>
      <p:ext uri="{BB962C8B-B14F-4D97-AF65-F5344CB8AC3E}">
        <p14:creationId xmlns:p14="http://schemas.microsoft.com/office/powerpoint/2010/main" val="2613555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Visual Design: Consider a block of text (document)</a:t>
            </a:r>
            <a:endParaRPr lang="en-US" dirty="0"/>
          </a:p>
        </p:txBody>
      </p:sp>
      <p:sp>
        <p:nvSpPr>
          <p:cNvPr id="3" name="Content Placeholder 2"/>
          <p:cNvSpPr>
            <a:spLocks noGrp="1"/>
          </p:cNvSpPr>
          <p:nvPr>
            <p:ph idx="1"/>
          </p:nvPr>
        </p:nvSpPr>
        <p:spPr/>
        <p:txBody>
          <a:bodyPr>
            <a:normAutofit lnSpcReduction="10000"/>
          </a:body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p:txBody>
      </p:sp>
      <p:sp>
        <p:nvSpPr>
          <p:cNvPr id="4" name="Slide Number Placeholder 3"/>
          <p:cNvSpPr>
            <a:spLocks noGrp="1"/>
          </p:cNvSpPr>
          <p:nvPr>
            <p:ph type="sldNum" sz="quarter" idx="12"/>
          </p:nvPr>
        </p:nvSpPr>
        <p:spPr/>
        <p:txBody>
          <a:bodyPr/>
          <a:lstStyle/>
          <a:p>
            <a:fld id="{F5887A73-35C7-7A4B-A6C6-784A660F531C}" type="slidenum">
              <a:rPr lang="en-US" smtClean="0"/>
              <a:pPr/>
              <a:t>18</a:t>
            </a:fld>
            <a:endParaRPr lang="en-US"/>
          </a:p>
        </p:txBody>
      </p:sp>
    </p:spTree>
    <p:extLst>
      <p:ext uri="{BB962C8B-B14F-4D97-AF65-F5344CB8AC3E}">
        <p14:creationId xmlns:p14="http://schemas.microsoft.com/office/powerpoint/2010/main" val="3842034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Design: Contrast</a:t>
            </a:r>
            <a:endParaRPr lang="en-US" dirty="0"/>
          </a:p>
        </p:txBody>
      </p:sp>
      <p:sp>
        <p:nvSpPr>
          <p:cNvPr id="5" name="Content Placeholder 4"/>
          <p:cNvSpPr>
            <a:spLocks noGrp="1"/>
          </p:cNvSpPr>
          <p:nvPr>
            <p:ph sz="half" idx="1"/>
          </p:nvPr>
        </p:nvSpPr>
        <p:spPr/>
        <p:txBody>
          <a:bodyPr>
            <a:noAutofit/>
          </a:bodyPr>
          <a:lstStyle/>
          <a:p>
            <a:r>
              <a:rPr lang="en-US" dirty="0" smtClean="0"/>
              <a:t>Differences in size, shape or </a:t>
            </a:r>
            <a:r>
              <a:rPr lang="en-US" dirty="0" err="1" smtClean="0"/>
              <a:t>colour</a:t>
            </a:r>
            <a:r>
              <a:rPr lang="en-US" dirty="0" smtClean="0"/>
              <a:t> help to distinguish elements from one another</a:t>
            </a:r>
          </a:p>
          <a:p>
            <a:endParaRPr lang="en-US" dirty="0"/>
          </a:p>
          <a:p>
            <a:r>
              <a:rPr lang="en-US" dirty="0" smtClean="0"/>
              <a:t>Use these sparingly, and where noticing something is a desirable thing</a:t>
            </a:r>
            <a:endParaRPr lang="en-US" dirty="0"/>
          </a:p>
        </p:txBody>
      </p:sp>
      <p:sp>
        <p:nvSpPr>
          <p:cNvPr id="6" name="Content Placeholder 5"/>
          <p:cNvSpPr>
            <a:spLocks noGrp="1"/>
          </p:cNvSpPr>
          <p:nvPr>
            <p:ph sz="half" idx="2"/>
          </p:nvPr>
        </p:nvSpPr>
        <p:spPr/>
        <p:txBody>
          <a:bodyPr>
            <a:normAutofit fontScale="77500" lnSpcReduction="20000"/>
          </a:bodyPr>
          <a:lstStyle/>
          <a:p>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sz="3600" dirty="0" err="1"/>
              <a:t>dolore</a:t>
            </a:r>
            <a:r>
              <a:rPr lang="en-US" sz="3600" dirty="0"/>
              <a:t> magna </a:t>
            </a:r>
            <a:r>
              <a:rPr lang="en-US" sz="3600"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b="1" dirty="0" err="1"/>
              <a:t>Duis</a:t>
            </a:r>
            <a:r>
              <a:rPr lang="en-US" b="1" dirty="0"/>
              <a:t> </a:t>
            </a:r>
            <a:r>
              <a:rPr lang="en-US" b="1" dirty="0" err="1"/>
              <a:t>aute</a:t>
            </a:r>
            <a:r>
              <a:rPr lang="en-US" b="1" dirty="0"/>
              <a:t> </a:t>
            </a:r>
            <a:r>
              <a:rPr lang="en-US" b="1" dirty="0" err="1"/>
              <a:t>irure</a:t>
            </a:r>
            <a:r>
              <a:rPr lang="en-US" b="1" dirty="0"/>
              <a:t> dolor </a:t>
            </a:r>
            <a:r>
              <a:rPr lang="en-US" dirty="0"/>
              <a:t>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i="1" dirty="0" err="1"/>
              <a:t>Excepteur</a:t>
            </a:r>
            <a:r>
              <a:rPr lang="en-US" i="1" dirty="0"/>
              <a:t> </a:t>
            </a:r>
            <a:r>
              <a:rPr lang="en-US" i="1" dirty="0" err="1"/>
              <a:t>sint</a:t>
            </a:r>
            <a:r>
              <a:rPr lang="en-US" i="1" dirty="0"/>
              <a:t> </a:t>
            </a:r>
            <a:r>
              <a:rPr lang="en-US" i="1" dirty="0" err="1"/>
              <a:t>occaecat</a:t>
            </a:r>
            <a:r>
              <a:rPr lang="en-US" i="1"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19</a:t>
            </a:fld>
            <a:endParaRPr lang="en-US" dirty="0"/>
          </a:p>
        </p:txBody>
      </p:sp>
    </p:spTree>
    <p:extLst>
      <p:ext uri="{BB962C8B-B14F-4D97-AF65-F5344CB8AC3E}">
        <p14:creationId xmlns:p14="http://schemas.microsoft.com/office/powerpoint/2010/main" val="709431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mtClean="0"/>
              <a:t>Prototyping 3</a:t>
            </a:r>
            <a:endParaRPr lang="en-US" dirty="0"/>
          </a:p>
        </p:txBody>
      </p:sp>
      <p:sp>
        <p:nvSpPr>
          <p:cNvPr id="3" name="Subtitle 2"/>
          <p:cNvSpPr>
            <a:spLocks noGrp="1"/>
          </p:cNvSpPr>
          <p:nvPr>
            <p:ph type="subTitle" idx="1"/>
          </p:nvPr>
        </p:nvSpPr>
        <p:spPr/>
        <p:txBody>
          <a:bodyPr/>
          <a:lstStyle/>
          <a:p>
            <a:r>
              <a:rPr lang="en-US" dirty="0" smtClean="0"/>
              <a:t>CPSC 481: HCI I</a:t>
            </a:r>
          </a:p>
          <a:p>
            <a:r>
              <a:rPr lang="en-US" dirty="0" smtClean="0"/>
              <a:t>Fall 2012</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a:t>
            </a:fld>
            <a:endParaRPr lang="en-US"/>
          </a:p>
        </p:txBody>
      </p:sp>
      <p:sp>
        <p:nvSpPr>
          <p:cNvPr id="5" name="TextBox 4"/>
          <p:cNvSpPr txBox="1"/>
          <p:nvPr/>
        </p:nvSpPr>
        <p:spPr>
          <a:xfrm>
            <a:off x="1208745" y="5638800"/>
            <a:ext cx="6563655" cy="646331"/>
          </a:xfrm>
          <a:prstGeom prst="rect">
            <a:avLst/>
          </a:prstGeom>
          <a:noFill/>
        </p:spPr>
        <p:txBody>
          <a:bodyPr wrap="square" rtlCol="0">
            <a:spAutoFit/>
          </a:bodyPr>
          <a:lstStyle/>
          <a:p>
            <a:r>
              <a:rPr lang="en-US" dirty="0" smtClean="0">
                <a:solidFill>
                  <a:srgbClr val="D9D9D9"/>
                </a:solidFill>
              </a:rPr>
              <a:t>Anthony Tang, with acknowledgements to Julie </a:t>
            </a:r>
            <a:r>
              <a:rPr lang="en-US" dirty="0" err="1" smtClean="0">
                <a:solidFill>
                  <a:srgbClr val="D9D9D9"/>
                </a:solidFill>
              </a:rPr>
              <a:t>Kientz</a:t>
            </a:r>
            <a:r>
              <a:rPr lang="en-US" dirty="0" smtClean="0">
                <a:solidFill>
                  <a:srgbClr val="D9D9D9"/>
                </a:solidFill>
              </a:rPr>
              <a:t>, Saul Greenberg, Nicolai Marquardt, Ehud </a:t>
            </a:r>
            <a:r>
              <a:rPr lang="en-US" dirty="0" err="1" smtClean="0">
                <a:solidFill>
                  <a:srgbClr val="D9D9D9"/>
                </a:solidFill>
              </a:rPr>
              <a:t>Sharlin</a:t>
            </a:r>
            <a:endParaRPr lang="en-US" dirty="0">
              <a:solidFill>
                <a:srgbClr val="D9D9D9"/>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188" y="274638"/>
            <a:ext cx="3355699" cy="1648778"/>
          </a:xfrm>
        </p:spPr>
        <p:txBody>
          <a:bodyPr/>
          <a:lstStyle/>
          <a:p>
            <a:r>
              <a:rPr lang="en-US" dirty="0" smtClean="0"/>
              <a:t>Contrast in Posters</a:t>
            </a:r>
            <a:endParaRPr lang="en-US" dirty="0"/>
          </a:p>
        </p:txBody>
      </p:sp>
      <p:sp>
        <p:nvSpPr>
          <p:cNvPr id="5" name="Slide Number Placeholder 4"/>
          <p:cNvSpPr>
            <a:spLocks noGrp="1"/>
          </p:cNvSpPr>
          <p:nvPr>
            <p:ph type="sldNum" sz="quarter" idx="12"/>
          </p:nvPr>
        </p:nvSpPr>
        <p:spPr/>
        <p:txBody>
          <a:bodyPr/>
          <a:lstStyle/>
          <a:p>
            <a:fld id="{F5887A73-35C7-7A4B-A6C6-784A660F531C}" type="slidenum">
              <a:rPr lang="en-US" smtClean="0"/>
              <a:pPr/>
              <a:t>20</a:t>
            </a:fld>
            <a:endParaRPr lang="en-US"/>
          </a:p>
        </p:txBody>
      </p:sp>
      <p:sp>
        <p:nvSpPr>
          <p:cNvPr id="13" name="TextBox 12"/>
          <p:cNvSpPr txBox="1"/>
          <p:nvPr/>
        </p:nvSpPr>
        <p:spPr>
          <a:xfrm>
            <a:off x="466188" y="2128828"/>
            <a:ext cx="3119511" cy="1200328"/>
          </a:xfrm>
          <a:prstGeom prst="rect">
            <a:avLst/>
          </a:prstGeom>
          <a:noFill/>
        </p:spPr>
        <p:txBody>
          <a:bodyPr wrap="square" rtlCol="0">
            <a:spAutoFit/>
          </a:bodyPr>
          <a:lstStyle/>
          <a:p>
            <a:r>
              <a:rPr lang="en-US" sz="2400" dirty="0" smtClean="0">
                <a:solidFill>
                  <a:schemeClr val="bg1"/>
                </a:solidFill>
              </a:rPr>
              <a:t>This poster does not have a lot of contrasting elements</a:t>
            </a:r>
            <a:endParaRPr lang="en-US" sz="2400" dirty="0">
              <a:solidFill>
                <a:schemeClr val="bg1"/>
              </a:solidFill>
            </a:endParaRPr>
          </a:p>
        </p:txBody>
      </p:sp>
      <p:pic>
        <p:nvPicPr>
          <p:cNvPr id="2" name="Picture 1"/>
          <p:cNvPicPr>
            <a:picLocks noChangeAspect="1"/>
          </p:cNvPicPr>
          <p:nvPr/>
        </p:nvPicPr>
        <p:blipFill>
          <a:blip r:embed="rId2"/>
          <a:stretch>
            <a:fillRect/>
          </a:stretch>
        </p:blipFill>
        <p:spPr>
          <a:xfrm>
            <a:off x="3863136" y="0"/>
            <a:ext cx="5280864" cy="6858000"/>
          </a:xfrm>
          <a:prstGeom prst="rect">
            <a:avLst/>
          </a:prstGeom>
        </p:spPr>
      </p:pic>
    </p:spTree>
    <p:extLst>
      <p:ext uri="{BB962C8B-B14F-4D97-AF65-F5344CB8AC3E}">
        <p14:creationId xmlns:p14="http://schemas.microsoft.com/office/powerpoint/2010/main" val="3465227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188" y="274638"/>
            <a:ext cx="7636412" cy="1144581"/>
          </a:xfrm>
        </p:spPr>
        <p:txBody>
          <a:bodyPr/>
          <a:lstStyle/>
          <a:p>
            <a:r>
              <a:rPr lang="en-US" dirty="0" smtClean="0"/>
              <a:t>Contrast in Posters</a:t>
            </a:r>
            <a:endParaRPr lang="en-US" dirty="0"/>
          </a:p>
        </p:txBody>
      </p:sp>
      <p:sp>
        <p:nvSpPr>
          <p:cNvPr id="5" name="Slide Number Placeholder 4"/>
          <p:cNvSpPr>
            <a:spLocks noGrp="1"/>
          </p:cNvSpPr>
          <p:nvPr>
            <p:ph type="sldNum" sz="quarter" idx="12"/>
          </p:nvPr>
        </p:nvSpPr>
        <p:spPr/>
        <p:txBody>
          <a:bodyPr/>
          <a:lstStyle/>
          <a:p>
            <a:fld id="{F5887A73-35C7-7A4B-A6C6-784A660F531C}" type="slidenum">
              <a:rPr lang="en-US" smtClean="0"/>
              <a:pPr/>
              <a:t>21</a:t>
            </a:fld>
            <a:endParaRPr lang="en-US"/>
          </a:p>
        </p:txBody>
      </p:sp>
      <p:sp>
        <p:nvSpPr>
          <p:cNvPr id="13" name="TextBox 12"/>
          <p:cNvSpPr txBox="1"/>
          <p:nvPr/>
        </p:nvSpPr>
        <p:spPr>
          <a:xfrm>
            <a:off x="466188" y="1419219"/>
            <a:ext cx="3119511" cy="461665"/>
          </a:xfrm>
          <a:prstGeom prst="rect">
            <a:avLst/>
          </a:prstGeom>
          <a:noFill/>
        </p:spPr>
        <p:txBody>
          <a:bodyPr wrap="square" rtlCol="0">
            <a:spAutoFit/>
          </a:bodyPr>
          <a:lstStyle/>
          <a:p>
            <a:r>
              <a:rPr lang="en-US" sz="2400" dirty="0" smtClean="0">
                <a:solidFill>
                  <a:schemeClr val="bg1"/>
                </a:solidFill>
              </a:rPr>
              <a:t>This one does.</a:t>
            </a:r>
            <a:endParaRPr lang="en-US" sz="2400" dirty="0">
              <a:solidFill>
                <a:schemeClr val="bg1"/>
              </a:solidFill>
            </a:endParaRPr>
          </a:p>
        </p:txBody>
      </p:sp>
      <p:pic>
        <p:nvPicPr>
          <p:cNvPr id="3" name="Picture 2"/>
          <p:cNvPicPr>
            <a:picLocks noChangeAspect="1"/>
          </p:cNvPicPr>
          <p:nvPr/>
        </p:nvPicPr>
        <p:blipFill>
          <a:blip r:embed="rId3"/>
          <a:stretch>
            <a:fillRect/>
          </a:stretch>
        </p:blipFill>
        <p:spPr>
          <a:xfrm>
            <a:off x="891996" y="2009775"/>
            <a:ext cx="7061200" cy="4711700"/>
          </a:xfrm>
          <a:prstGeom prst="rect">
            <a:avLst/>
          </a:prstGeom>
        </p:spPr>
      </p:pic>
    </p:spTree>
    <p:extLst>
      <p:ext uri="{BB962C8B-B14F-4D97-AF65-F5344CB8AC3E}">
        <p14:creationId xmlns:p14="http://schemas.microsoft.com/office/powerpoint/2010/main" val="3791830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Design: Repetition</a:t>
            </a:r>
            <a:endParaRPr lang="en-US" dirty="0"/>
          </a:p>
        </p:txBody>
      </p:sp>
      <p:sp>
        <p:nvSpPr>
          <p:cNvPr id="5" name="Content Placeholder 4"/>
          <p:cNvSpPr>
            <a:spLocks noGrp="1"/>
          </p:cNvSpPr>
          <p:nvPr>
            <p:ph sz="half" idx="1"/>
          </p:nvPr>
        </p:nvSpPr>
        <p:spPr/>
        <p:txBody>
          <a:bodyPr>
            <a:noAutofit/>
          </a:bodyPr>
          <a:lstStyle/>
          <a:p>
            <a:r>
              <a:rPr lang="en-US" dirty="0" smtClean="0"/>
              <a:t>Repeated text: bad</a:t>
            </a:r>
          </a:p>
          <a:p>
            <a:r>
              <a:rPr lang="en-US" dirty="0" smtClean="0"/>
              <a:t>Repeated design elements: absolutely necessary</a:t>
            </a:r>
          </a:p>
          <a:p>
            <a:endParaRPr lang="en-US" dirty="0"/>
          </a:p>
          <a:p>
            <a:r>
              <a:rPr lang="en-US" dirty="0" smtClean="0"/>
              <a:t>Repetition helps a reader understand aspects/components that are similar or play a similar role</a:t>
            </a:r>
            <a:endParaRPr lang="en-US" dirty="0"/>
          </a:p>
        </p:txBody>
      </p:sp>
      <p:sp>
        <p:nvSpPr>
          <p:cNvPr id="6" name="Content Placeholder 5"/>
          <p:cNvSpPr>
            <a:spLocks noGrp="1"/>
          </p:cNvSpPr>
          <p:nvPr>
            <p:ph sz="half" idx="2"/>
          </p:nvPr>
        </p:nvSpPr>
        <p:spPr>
          <a:xfrm>
            <a:off x="4648200" y="1600200"/>
            <a:ext cx="4038600" cy="4902340"/>
          </a:xfrm>
        </p:spPr>
        <p:txBody>
          <a:bodyPr>
            <a:normAutofit fontScale="77500" lnSpcReduction="20000"/>
          </a:bodyPr>
          <a:lstStyle/>
          <a:p>
            <a:r>
              <a:rPr lang="en-US" b="1" u="sng"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endParaRPr lang="en-US" dirty="0" smtClean="0"/>
          </a:p>
          <a:p>
            <a:r>
              <a:rPr lang="en-US" b="1" u="sng" dirty="0" err="1" smtClean="0"/>
              <a:t>Ut</a:t>
            </a:r>
            <a:r>
              <a:rPr lang="en-US" dirty="0" smtClean="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endParaRPr lang="en-US" dirty="0" smtClean="0"/>
          </a:p>
          <a:p>
            <a:r>
              <a:rPr lang="en-US" b="1" u="sng" dirty="0" err="1" smtClean="0"/>
              <a:t>Duis</a:t>
            </a:r>
            <a:r>
              <a:rPr lang="en-US" dirty="0" smtClean="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endParaRPr lang="en-US" dirty="0" smtClean="0"/>
          </a:p>
          <a:p>
            <a:r>
              <a:rPr lang="en-US" b="1" u="sng" dirty="0" err="1" smtClean="0"/>
              <a:t>Excepteur</a:t>
            </a:r>
            <a:r>
              <a:rPr lang="en-US" b="1" dirty="0" smtClean="0"/>
              <a:t> </a:t>
            </a:r>
            <a:r>
              <a:rPr lang="en-US" dirty="0" err="1" smtClean="0"/>
              <a:t>sint</a:t>
            </a:r>
            <a:r>
              <a:rPr lang="en-US" dirty="0" smtClean="0"/>
              <a:t> </a:t>
            </a:r>
            <a:r>
              <a:rPr lang="en-US" dirty="0" err="1" smtClean="0"/>
              <a:t>occaecat</a:t>
            </a:r>
            <a:r>
              <a:rPr lang="en-US" dirty="0" smtClean="0"/>
              <a:t> </a:t>
            </a:r>
            <a:r>
              <a:rPr lang="en-US" dirty="0" err="1" smtClean="0"/>
              <a:t>cupidatat</a:t>
            </a:r>
            <a:r>
              <a:rPr lang="en-US" dirty="0" smtClean="0"/>
              <a:t> non </a:t>
            </a:r>
            <a:r>
              <a:rPr lang="en-US" dirty="0" err="1" smtClean="0"/>
              <a:t>proident</a:t>
            </a:r>
            <a:r>
              <a:rPr lang="en-US" dirty="0" smtClean="0"/>
              <a:t>, </a:t>
            </a:r>
            <a:r>
              <a:rPr lang="en-US" dirty="0" err="1" smtClean="0"/>
              <a:t>sunt</a:t>
            </a:r>
            <a:r>
              <a:rPr lang="en-US" dirty="0" smtClean="0"/>
              <a:t> in culpa qui </a:t>
            </a:r>
            <a:r>
              <a:rPr lang="en-US" dirty="0" err="1" smtClean="0"/>
              <a:t>officia</a:t>
            </a:r>
            <a:r>
              <a:rPr lang="en-US" dirty="0" smtClean="0"/>
              <a:t> </a:t>
            </a:r>
            <a:r>
              <a:rPr lang="en-US" dirty="0" err="1" smtClean="0"/>
              <a:t>deserunt</a:t>
            </a:r>
            <a:r>
              <a:rPr lang="en-US" dirty="0" smtClean="0"/>
              <a:t> </a:t>
            </a:r>
            <a:r>
              <a:rPr lang="en-US" dirty="0" err="1" smtClean="0"/>
              <a:t>mollit</a:t>
            </a:r>
            <a:r>
              <a:rPr lang="en-US" dirty="0" smtClean="0"/>
              <a:t> </a:t>
            </a:r>
            <a:r>
              <a:rPr lang="en-US" dirty="0" err="1" smtClean="0"/>
              <a:t>anim</a:t>
            </a:r>
            <a:r>
              <a:rPr lang="en-US" dirty="0" smtClean="0"/>
              <a:t> id </a:t>
            </a:r>
            <a:r>
              <a:rPr lang="en-US" dirty="0" err="1" smtClean="0"/>
              <a:t>est</a:t>
            </a:r>
            <a:r>
              <a:rPr lang="en-US" dirty="0" smtClean="0"/>
              <a:t> </a:t>
            </a:r>
            <a:r>
              <a:rPr lang="en-US" dirty="0" err="1" smtClean="0"/>
              <a:t>laborum</a:t>
            </a:r>
            <a:r>
              <a:rPr lang="en-US" dirty="0" smtClean="0"/>
              <a:t>.</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22</a:t>
            </a:fld>
            <a:endParaRPr lang="en-US"/>
          </a:p>
        </p:txBody>
      </p:sp>
    </p:spTree>
    <p:extLst>
      <p:ext uri="{BB962C8B-B14F-4D97-AF65-F5344CB8AC3E}">
        <p14:creationId xmlns:p14="http://schemas.microsoft.com/office/powerpoint/2010/main" val="3542375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4099626" cy="1499385"/>
          </a:xfrm>
        </p:spPr>
        <p:txBody>
          <a:bodyPr>
            <a:normAutofit fontScale="90000"/>
          </a:bodyPr>
          <a:lstStyle/>
          <a:p>
            <a:r>
              <a:rPr lang="en-US" dirty="0" smtClean="0"/>
              <a:t>Repetition across multiple elements</a:t>
            </a:r>
            <a:endParaRPr lang="en-US" dirty="0"/>
          </a:p>
        </p:txBody>
      </p:sp>
      <p:sp>
        <p:nvSpPr>
          <p:cNvPr id="5" name="Slide Number Placeholder 4"/>
          <p:cNvSpPr>
            <a:spLocks noGrp="1"/>
          </p:cNvSpPr>
          <p:nvPr>
            <p:ph type="sldNum" sz="quarter" idx="12"/>
          </p:nvPr>
        </p:nvSpPr>
        <p:spPr/>
        <p:txBody>
          <a:bodyPr/>
          <a:lstStyle/>
          <a:p>
            <a:fld id="{F5887A73-35C7-7A4B-A6C6-784A660F531C}" type="slidenum">
              <a:rPr lang="en-US" smtClean="0"/>
              <a:pPr/>
              <a:t>23</a:t>
            </a:fld>
            <a:endParaRPr lang="en-US"/>
          </a:p>
        </p:txBody>
      </p:sp>
      <p:pic>
        <p:nvPicPr>
          <p:cNvPr id="9" name="Picture 8"/>
          <p:cNvPicPr>
            <a:picLocks noChangeAspect="1"/>
          </p:cNvPicPr>
          <p:nvPr/>
        </p:nvPicPr>
        <p:blipFill>
          <a:blip r:embed="rId2"/>
          <a:stretch>
            <a:fillRect/>
          </a:stretch>
        </p:blipFill>
        <p:spPr>
          <a:xfrm>
            <a:off x="4769800" y="0"/>
            <a:ext cx="4374200" cy="6858000"/>
          </a:xfrm>
          <a:prstGeom prst="rect">
            <a:avLst/>
          </a:prstGeom>
        </p:spPr>
      </p:pic>
      <p:sp>
        <p:nvSpPr>
          <p:cNvPr id="10" name="TextBox 9"/>
          <p:cNvSpPr txBox="1"/>
          <p:nvPr/>
        </p:nvSpPr>
        <p:spPr>
          <a:xfrm>
            <a:off x="466188" y="2128828"/>
            <a:ext cx="3119511" cy="830997"/>
          </a:xfrm>
          <a:prstGeom prst="rect">
            <a:avLst/>
          </a:prstGeom>
          <a:noFill/>
        </p:spPr>
        <p:txBody>
          <a:bodyPr wrap="square" rtlCol="0">
            <a:spAutoFit/>
          </a:bodyPr>
          <a:lstStyle/>
          <a:p>
            <a:r>
              <a:rPr lang="en-US" sz="2400" dirty="0" smtClean="0">
                <a:solidFill>
                  <a:schemeClr val="bg1"/>
                </a:solidFill>
              </a:rPr>
              <a:t>Helps in creating an impression of unity</a:t>
            </a:r>
            <a:endParaRPr lang="en-US" sz="2400" dirty="0">
              <a:solidFill>
                <a:schemeClr val="bg1"/>
              </a:solidFill>
            </a:endParaRPr>
          </a:p>
        </p:txBody>
      </p:sp>
    </p:spTree>
    <p:extLst>
      <p:ext uri="{BB962C8B-B14F-4D97-AF65-F5344CB8AC3E}">
        <p14:creationId xmlns:p14="http://schemas.microsoft.com/office/powerpoint/2010/main" val="4167699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Design: Alignment</a:t>
            </a:r>
            <a:endParaRPr lang="en-US" dirty="0"/>
          </a:p>
        </p:txBody>
      </p:sp>
      <p:sp>
        <p:nvSpPr>
          <p:cNvPr id="5" name="Content Placeholder 4"/>
          <p:cNvSpPr>
            <a:spLocks noGrp="1"/>
          </p:cNvSpPr>
          <p:nvPr>
            <p:ph sz="half" idx="1"/>
          </p:nvPr>
        </p:nvSpPr>
        <p:spPr/>
        <p:txBody>
          <a:bodyPr>
            <a:noAutofit/>
          </a:bodyPr>
          <a:lstStyle/>
          <a:p>
            <a:r>
              <a:rPr lang="en-US" dirty="0" smtClean="0"/>
              <a:t>Visual alignment helps to provide a context for contrast</a:t>
            </a:r>
          </a:p>
          <a:p>
            <a:endParaRPr lang="en-US" dirty="0" smtClean="0"/>
          </a:p>
          <a:p>
            <a:r>
              <a:rPr lang="en-US" dirty="0" smtClean="0"/>
              <a:t>“Center” is one that most designers avoid almost at all cost, as it does not help to guide a reader’s eye in a meaningful way</a:t>
            </a:r>
            <a:endParaRPr lang="en-US" dirty="0"/>
          </a:p>
        </p:txBody>
      </p:sp>
      <p:sp>
        <p:nvSpPr>
          <p:cNvPr id="6" name="Content Placeholder 5"/>
          <p:cNvSpPr>
            <a:spLocks noGrp="1"/>
          </p:cNvSpPr>
          <p:nvPr>
            <p:ph sz="half" idx="2"/>
          </p:nvPr>
        </p:nvSpPr>
        <p:spPr>
          <a:xfrm>
            <a:off x="4648200" y="1600200"/>
            <a:ext cx="4038600" cy="5121275"/>
          </a:xfrm>
        </p:spPr>
        <p:txBody>
          <a:bodyPr>
            <a:normAutofit fontScale="77500" lnSpcReduction="20000"/>
          </a:bodyPr>
          <a:lstStyle/>
          <a:p>
            <a:pPr marL="180000" indent="-216000"/>
            <a:r>
              <a:rPr lang="en-US" b="1" u="sng"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marL="180000" indent="-216000"/>
            <a:r>
              <a:rPr lang="en-US" b="1" u="sng"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marL="180000" indent="-216000"/>
            <a:r>
              <a:rPr lang="en-US" b="1" u="sng"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p>
          <a:p>
            <a:pPr marL="180000" indent="-216000"/>
            <a:r>
              <a:rPr lang="en-US" b="1" u="sng" dirty="0" err="1"/>
              <a:t>Excepteur</a:t>
            </a:r>
            <a:r>
              <a:rPr lang="en-US" b="1"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endParaRPr lang="en-US" dirty="0"/>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24</a:t>
            </a:fld>
            <a:endParaRPr lang="en-US"/>
          </a:p>
        </p:txBody>
      </p:sp>
    </p:spTree>
    <p:extLst>
      <p:ext uri="{BB962C8B-B14F-4D97-AF65-F5344CB8AC3E}">
        <p14:creationId xmlns:p14="http://schemas.microsoft.com/office/powerpoint/2010/main" val="354237504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6188" y="274638"/>
            <a:ext cx="3355699" cy="1648778"/>
          </a:xfrm>
        </p:spPr>
        <p:txBody>
          <a:bodyPr/>
          <a:lstStyle/>
          <a:p>
            <a:r>
              <a:rPr lang="en-US" dirty="0" smtClean="0"/>
              <a:t>Alignment in Posters</a:t>
            </a:r>
            <a:endParaRPr lang="en-US" dirty="0"/>
          </a:p>
        </p:txBody>
      </p:sp>
      <p:sp>
        <p:nvSpPr>
          <p:cNvPr id="5" name="Slide Number Placeholder 4"/>
          <p:cNvSpPr>
            <a:spLocks noGrp="1"/>
          </p:cNvSpPr>
          <p:nvPr>
            <p:ph type="sldNum" sz="quarter" idx="12"/>
          </p:nvPr>
        </p:nvSpPr>
        <p:spPr/>
        <p:txBody>
          <a:bodyPr/>
          <a:lstStyle/>
          <a:p>
            <a:fld id="{F5887A73-35C7-7A4B-A6C6-784A660F531C}" type="slidenum">
              <a:rPr lang="en-US" smtClean="0"/>
              <a:pPr/>
              <a:t>25</a:t>
            </a:fld>
            <a:endParaRPr lang="en-US"/>
          </a:p>
        </p:txBody>
      </p:sp>
      <p:pic>
        <p:nvPicPr>
          <p:cNvPr id="12" name="Picture 11"/>
          <p:cNvPicPr>
            <a:picLocks noChangeAspect="1"/>
          </p:cNvPicPr>
          <p:nvPr/>
        </p:nvPicPr>
        <p:blipFill>
          <a:blip r:embed="rId2"/>
          <a:stretch>
            <a:fillRect/>
          </a:stretch>
        </p:blipFill>
        <p:spPr>
          <a:xfrm>
            <a:off x="3812899" y="0"/>
            <a:ext cx="5011216" cy="6858000"/>
          </a:xfrm>
          <a:prstGeom prst="rect">
            <a:avLst/>
          </a:prstGeom>
        </p:spPr>
      </p:pic>
      <p:sp>
        <p:nvSpPr>
          <p:cNvPr id="13" name="TextBox 12"/>
          <p:cNvSpPr txBox="1"/>
          <p:nvPr/>
        </p:nvSpPr>
        <p:spPr>
          <a:xfrm>
            <a:off x="466188" y="2128828"/>
            <a:ext cx="3119511" cy="2677656"/>
          </a:xfrm>
          <a:prstGeom prst="rect">
            <a:avLst/>
          </a:prstGeom>
          <a:noFill/>
        </p:spPr>
        <p:txBody>
          <a:bodyPr wrap="square" rtlCol="0">
            <a:spAutoFit/>
          </a:bodyPr>
          <a:lstStyle/>
          <a:p>
            <a:r>
              <a:rPr lang="en-US" sz="2400" dirty="0" smtClean="0">
                <a:solidFill>
                  <a:schemeClr val="bg1"/>
                </a:solidFill>
              </a:rPr>
              <a:t>These visual guides are not visible in the final print, but notice how the alignment and spacing guides how you look at the information.</a:t>
            </a:r>
            <a:endParaRPr lang="en-US" sz="2400" dirty="0">
              <a:solidFill>
                <a:schemeClr val="bg1"/>
              </a:solidFill>
            </a:endParaRPr>
          </a:p>
        </p:txBody>
      </p:sp>
    </p:spTree>
    <p:extLst>
      <p:ext uri="{BB962C8B-B14F-4D97-AF65-F5344CB8AC3E}">
        <p14:creationId xmlns:p14="http://schemas.microsoft.com/office/powerpoint/2010/main" val="3220807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Design: Proximity</a:t>
            </a:r>
            <a:endParaRPr lang="en-US" dirty="0"/>
          </a:p>
        </p:txBody>
      </p:sp>
      <p:sp>
        <p:nvSpPr>
          <p:cNvPr id="5" name="Content Placeholder 4"/>
          <p:cNvSpPr>
            <a:spLocks noGrp="1"/>
          </p:cNvSpPr>
          <p:nvPr>
            <p:ph sz="half" idx="1"/>
          </p:nvPr>
        </p:nvSpPr>
        <p:spPr/>
        <p:txBody>
          <a:bodyPr>
            <a:noAutofit/>
          </a:bodyPr>
          <a:lstStyle/>
          <a:p>
            <a:r>
              <a:rPr lang="en-US" dirty="0" smtClean="0"/>
              <a:t>Information that complements one another should be close</a:t>
            </a:r>
          </a:p>
          <a:p>
            <a:endParaRPr lang="en-US" dirty="0"/>
          </a:p>
        </p:txBody>
      </p:sp>
      <p:sp>
        <p:nvSpPr>
          <p:cNvPr id="6" name="Content Placeholder 5"/>
          <p:cNvSpPr>
            <a:spLocks noGrp="1"/>
          </p:cNvSpPr>
          <p:nvPr>
            <p:ph sz="half" idx="2"/>
          </p:nvPr>
        </p:nvSpPr>
        <p:spPr>
          <a:xfrm>
            <a:off x="4648200" y="1600199"/>
            <a:ext cx="4038600" cy="5121275"/>
          </a:xfrm>
        </p:spPr>
        <p:txBody>
          <a:bodyPr>
            <a:normAutofit fontScale="70000" lnSpcReduction="20000"/>
          </a:bodyPr>
          <a:lstStyle/>
          <a:p>
            <a:pPr marL="180000" indent="-216000"/>
            <a:r>
              <a:rPr lang="en-US" b="1" u="sng"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marL="180000" indent="-216000"/>
            <a:r>
              <a:rPr lang="en-US" b="1" u="sng"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endParaRPr lang="en-US" dirty="0" smtClean="0"/>
          </a:p>
          <a:p>
            <a:pPr marL="180000" indent="-216000"/>
            <a:endParaRPr lang="en-US" dirty="0"/>
          </a:p>
          <a:p>
            <a:pPr marL="180000" indent="-216000"/>
            <a:endParaRPr lang="en-US" dirty="0"/>
          </a:p>
          <a:p>
            <a:pPr marL="180000" indent="-216000"/>
            <a:r>
              <a:rPr lang="en-US" b="1" u="sng"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p>
          <a:p>
            <a:pPr marL="180000" indent="-216000"/>
            <a:r>
              <a:rPr lang="en-US" b="1" u="sng" dirty="0" err="1"/>
              <a:t>Excepteur</a:t>
            </a:r>
            <a:r>
              <a:rPr lang="en-US" b="1"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26</a:t>
            </a:fld>
            <a:endParaRPr lang="en-US"/>
          </a:p>
        </p:txBody>
      </p:sp>
    </p:spTree>
    <p:extLst>
      <p:ext uri="{BB962C8B-B14F-4D97-AF65-F5344CB8AC3E}">
        <p14:creationId xmlns:p14="http://schemas.microsoft.com/office/powerpoint/2010/main" val="3542375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 in Layout</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27</a:t>
            </a:fld>
            <a:endParaRPr lang="en-US"/>
          </a:p>
        </p:txBody>
      </p:sp>
      <p:pic>
        <p:nvPicPr>
          <p:cNvPr id="5" name="Picture 4"/>
          <p:cNvPicPr>
            <a:picLocks noChangeAspect="1"/>
          </p:cNvPicPr>
          <p:nvPr/>
        </p:nvPicPr>
        <p:blipFill>
          <a:blip r:embed="rId2"/>
          <a:stretch>
            <a:fillRect/>
          </a:stretch>
        </p:blipFill>
        <p:spPr>
          <a:xfrm>
            <a:off x="1143000" y="1447800"/>
            <a:ext cx="6858000" cy="3962400"/>
          </a:xfrm>
          <a:prstGeom prst="rect">
            <a:avLst/>
          </a:prstGeom>
        </p:spPr>
      </p:pic>
    </p:spTree>
    <p:extLst>
      <p:ext uri="{BB962C8B-B14F-4D97-AF65-F5344CB8AC3E}">
        <p14:creationId xmlns:p14="http://schemas.microsoft.com/office/powerpoint/2010/main" val="2295528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 in Layout</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28</a:t>
            </a:fld>
            <a:endParaRPr lang="en-US"/>
          </a:p>
        </p:txBody>
      </p:sp>
      <p:pic>
        <p:nvPicPr>
          <p:cNvPr id="3" name="Picture 2"/>
          <p:cNvPicPr>
            <a:picLocks noChangeAspect="1"/>
          </p:cNvPicPr>
          <p:nvPr/>
        </p:nvPicPr>
        <p:blipFill>
          <a:blip r:embed="rId2"/>
          <a:stretch>
            <a:fillRect/>
          </a:stretch>
        </p:blipFill>
        <p:spPr>
          <a:xfrm>
            <a:off x="1155700" y="1485900"/>
            <a:ext cx="6819900" cy="3886200"/>
          </a:xfrm>
          <a:prstGeom prst="rect">
            <a:avLst/>
          </a:prstGeom>
        </p:spPr>
      </p:pic>
    </p:spTree>
    <p:extLst>
      <p:ext uri="{BB962C8B-B14F-4D97-AF65-F5344CB8AC3E}">
        <p14:creationId xmlns:p14="http://schemas.microsoft.com/office/powerpoint/2010/main" val="2964459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 in Layout</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29</a:t>
            </a:fld>
            <a:endParaRPr lang="en-US"/>
          </a:p>
        </p:txBody>
      </p:sp>
      <p:pic>
        <p:nvPicPr>
          <p:cNvPr id="5" name="Picture 4"/>
          <p:cNvPicPr>
            <a:picLocks noChangeAspect="1"/>
          </p:cNvPicPr>
          <p:nvPr/>
        </p:nvPicPr>
        <p:blipFill>
          <a:blip r:embed="rId2"/>
          <a:stretch>
            <a:fillRect/>
          </a:stretch>
        </p:blipFill>
        <p:spPr>
          <a:xfrm>
            <a:off x="1193800" y="1498600"/>
            <a:ext cx="6756400" cy="3848100"/>
          </a:xfrm>
          <a:prstGeom prst="rect">
            <a:avLst/>
          </a:prstGeom>
        </p:spPr>
      </p:pic>
    </p:spTree>
    <p:extLst>
      <p:ext uri="{BB962C8B-B14F-4D97-AF65-F5344CB8AC3E}">
        <p14:creationId xmlns:p14="http://schemas.microsoft.com/office/powerpoint/2010/main" val="3632835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A few more high-fidelity prototypes</a:t>
            </a:r>
            <a:r>
              <a:rPr lang="en-US" dirty="0"/>
              <a:t> </a:t>
            </a:r>
            <a:r>
              <a:rPr lang="en-US" dirty="0" smtClean="0"/>
              <a:t>from research</a:t>
            </a:r>
          </a:p>
          <a:p>
            <a:r>
              <a:rPr lang="en-US" dirty="0" smtClean="0"/>
              <a:t>Integrating </a:t>
            </a:r>
            <a:r>
              <a:rPr lang="en-US" dirty="0"/>
              <a:t>p</a:t>
            </a:r>
            <a:r>
              <a:rPr lang="en-US" dirty="0" smtClean="0"/>
              <a:t>rototypes in an organization</a:t>
            </a:r>
          </a:p>
          <a:p>
            <a:r>
              <a:rPr lang="en-US" dirty="0" smtClean="0"/>
              <a:t>Visual Design - CRAP</a:t>
            </a:r>
          </a:p>
        </p:txBody>
      </p:sp>
      <p:sp>
        <p:nvSpPr>
          <p:cNvPr id="4" name="Slide Number Placeholder 3"/>
          <p:cNvSpPr>
            <a:spLocks noGrp="1"/>
          </p:cNvSpPr>
          <p:nvPr>
            <p:ph type="sldNum" sz="quarter" idx="12"/>
          </p:nvPr>
        </p:nvSpPr>
        <p:spPr/>
        <p:txBody>
          <a:bodyPr/>
          <a:lstStyle/>
          <a:p>
            <a:fld id="{F5887A73-35C7-7A4B-A6C6-784A660F531C}" type="slidenum">
              <a:rPr lang="en-US" smtClean="0"/>
              <a:pPr/>
              <a:t>3</a:t>
            </a:fld>
            <a:endParaRPr lang="en-US"/>
          </a:p>
        </p:txBody>
      </p:sp>
    </p:spTree>
    <p:extLst>
      <p:ext uri="{BB962C8B-B14F-4D97-AF65-F5344CB8AC3E}">
        <p14:creationId xmlns:p14="http://schemas.microsoft.com/office/powerpoint/2010/main" val="567160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3425510" cy="1443363"/>
          </a:xfrm>
        </p:spPr>
        <p:txBody>
          <a:bodyPr/>
          <a:lstStyle/>
          <a:p>
            <a:r>
              <a:rPr lang="en-US" dirty="0" smtClean="0"/>
              <a:t>All together now…</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30</a:t>
            </a:fld>
            <a:endParaRPr lang="en-US"/>
          </a:p>
        </p:txBody>
      </p:sp>
      <p:pic>
        <p:nvPicPr>
          <p:cNvPr id="5" name="Picture 4"/>
          <p:cNvPicPr>
            <a:picLocks noChangeAspect="1"/>
          </p:cNvPicPr>
          <p:nvPr/>
        </p:nvPicPr>
        <p:blipFill>
          <a:blip r:embed="rId2"/>
          <a:stretch>
            <a:fillRect/>
          </a:stretch>
        </p:blipFill>
        <p:spPr>
          <a:xfrm>
            <a:off x="3882710" y="0"/>
            <a:ext cx="5261290" cy="6858000"/>
          </a:xfrm>
          <a:prstGeom prst="rect">
            <a:avLst/>
          </a:prstGeom>
        </p:spPr>
      </p:pic>
      <p:sp>
        <p:nvSpPr>
          <p:cNvPr id="6" name="TextBox 5"/>
          <p:cNvSpPr txBox="1"/>
          <p:nvPr/>
        </p:nvSpPr>
        <p:spPr>
          <a:xfrm>
            <a:off x="466188" y="1736674"/>
            <a:ext cx="3119511" cy="4493537"/>
          </a:xfrm>
          <a:prstGeom prst="rect">
            <a:avLst/>
          </a:prstGeom>
          <a:noFill/>
        </p:spPr>
        <p:txBody>
          <a:bodyPr wrap="square" rtlCol="0">
            <a:spAutoFit/>
          </a:bodyPr>
          <a:lstStyle/>
          <a:p>
            <a:pPr marL="216000" indent="-205200"/>
            <a:r>
              <a:rPr lang="en-US" sz="2200" dirty="0" smtClean="0">
                <a:solidFill>
                  <a:schemeClr val="bg1"/>
                </a:solidFill>
              </a:rPr>
              <a:t>» Different element types have different font/size face. (contrast)</a:t>
            </a:r>
          </a:p>
          <a:p>
            <a:pPr marL="216000" indent="-205200"/>
            <a:r>
              <a:rPr lang="en-US" sz="2200" dirty="0" smtClean="0">
                <a:solidFill>
                  <a:schemeClr val="bg1"/>
                </a:solidFill>
              </a:rPr>
              <a:t>» A common pattern of “start of phrase” and “information” occurs. (repetition)</a:t>
            </a:r>
            <a:endParaRPr lang="en-US" sz="2200" dirty="0">
              <a:solidFill>
                <a:schemeClr val="bg1"/>
              </a:solidFill>
            </a:endParaRPr>
          </a:p>
          <a:p>
            <a:pPr marL="216000" indent="-205200"/>
            <a:r>
              <a:rPr lang="en-US" sz="2200" dirty="0" smtClean="0">
                <a:solidFill>
                  <a:schemeClr val="bg1"/>
                </a:solidFill>
              </a:rPr>
              <a:t>» Information is nicely aligned to graphic.(alignment)</a:t>
            </a:r>
            <a:endParaRPr lang="en-US" sz="2200" dirty="0">
              <a:solidFill>
                <a:schemeClr val="bg1"/>
              </a:solidFill>
            </a:endParaRPr>
          </a:p>
          <a:p>
            <a:pPr marL="216000" indent="-205200"/>
            <a:r>
              <a:rPr lang="en-US" sz="2200" dirty="0" smtClean="0">
                <a:solidFill>
                  <a:schemeClr val="bg1"/>
                </a:solidFill>
              </a:rPr>
              <a:t>» Information that is related is placed together (proximity).</a:t>
            </a:r>
          </a:p>
        </p:txBody>
      </p:sp>
    </p:spTree>
    <p:extLst>
      <p:ext uri="{BB962C8B-B14F-4D97-AF65-F5344CB8AC3E}">
        <p14:creationId xmlns:p14="http://schemas.microsoft.com/office/powerpoint/2010/main" val="181124769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5887A73-35C7-7A4B-A6C6-784A660F531C}" type="slidenum">
              <a:rPr lang="en-US" smtClean="0"/>
              <a:pPr/>
              <a:t>31</a:t>
            </a:fld>
            <a:endParaRPr lang="en-US"/>
          </a:p>
        </p:txBody>
      </p:sp>
      <p:pic>
        <p:nvPicPr>
          <p:cNvPr id="4" name="Picture 3"/>
          <p:cNvPicPr>
            <a:picLocks noChangeAspect="1"/>
          </p:cNvPicPr>
          <p:nvPr/>
        </p:nvPicPr>
        <p:blipFill>
          <a:blip r:embed="rId3"/>
          <a:stretch>
            <a:fillRect/>
          </a:stretch>
        </p:blipFill>
        <p:spPr>
          <a:xfrm>
            <a:off x="0" y="114300"/>
            <a:ext cx="9144000" cy="6625683"/>
          </a:xfrm>
          <a:prstGeom prst="rect">
            <a:avLst/>
          </a:prstGeom>
        </p:spPr>
      </p:pic>
      <p:pic>
        <p:nvPicPr>
          <p:cNvPr id="8" name="Picture 7"/>
          <p:cNvPicPr>
            <a:picLocks noChangeAspect="1"/>
          </p:cNvPicPr>
          <p:nvPr/>
        </p:nvPicPr>
        <p:blipFill>
          <a:blip r:embed="rId3"/>
          <a:stretch>
            <a:fillRect/>
          </a:stretch>
        </p:blipFill>
        <p:spPr>
          <a:xfrm>
            <a:off x="3098800" y="1616772"/>
            <a:ext cx="5130800" cy="3717744"/>
          </a:xfrm>
          <a:prstGeom prst="rect">
            <a:avLst/>
          </a:prstGeom>
        </p:spPr>
      </p:pic>
      <p:pic>
        <p:nvPicPr>
          <p:cNvPr id="9" name="Picture 8"/>
          <p:cNvPicPr>
            <a:picLocks noChangeAspect="1"/>
          </p:cNvPicPr>
          <p:nvPr/>
        </p:nvPicPr>
        <p:blipFill>
          <a:blip r:embed="rId3"/>
          <a:stretch>
            <a:fillRect/>
          </a:stretch>
        </p:blipFill>
        <p:spPr>
          <a:xfrm>
            <a:off x="4775200" y="2469272"/>
            <a:ext cx="2878573" cy="2085795"/>
          </a:xfrm>
          <a:prstGeom prst="rect">
            <a:avLst/>
          </a:prstGeom>
        </p:spPr>
      </p:pic>
      <p:pic>
        <p:nvPicPr>
          <p:cNvPr id="10" name="Picture 9"/>
          <p:cNvPicPr>
            <a:picLocks noChangeAspect="1"/>
          </p:cNvPicPr>
          <p:nvPr/>
        </p:nvPicPr>
        <p:blipFill>
          <a:blip r:embed="rId3"/>
          <a:stretch>
            <a:fillRect/>
          </a:stretch>
        </p:blipFill>
        <p:spPr>
          <a:xfrm>
            <a:off x="5734915" y="2895601"/>
            <a:ext cx="1636570" cy="1185848"/>
          </a:xfrm>
          <a:prstGeom prst="rect">
            <a:avLst/>
          </a:prstGeom>
        </p:spPr>
      </p:pic>
    </p:spTree>
    <p:extLst>
      <p:ext uri="{BB962C8B-B14F-4D97-AF65-F5344CB8AC3E}">
        <p14:creationId xmlns:p14="http://schemas.microsoft.com/office/powerpoint/2010/main" val="174062751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Visual Design: Final Notes…</a:t>
            </a:r>
            <a:endParaRPr lang="en-US" dirty="0"/>
          </a:p>
        </p:txBody>
      </p:sp>
      <p:sp>
        <p:nvSpPr>
          <p:cNvPr id="7" name="Content Placeholder 6"/>
          <p:cNvSpPr>
            <a:spLocks noGrp="1"/>
          </p:cNvSpPr>
          <p:nvPr>
            <p:ph idx="1"/>
          </p:nvPr>
        </p:nvSpPr>
        <p:spPr/>
        <p:txBody>
          <a:bodyPr>
            <a:normAutofit lnSpcReduction="10000"/>
          </a:bodyPr>
          <a:lstStyle/>
          <a:p>
            <a:r>
              <a:rPr lang="en-US" dirty="0" smtClean="0"/>
              <a:t>CRAP principles work together: repetition and alignment create a “normal” state that contrast works against</a:t>
            </a:r>
          </a:p>
          <a:p>
            <a:r>
              <a:rPr lang="en-US" dirty="0" smtClean="0"/>
              <a:t>Repetition and proximity help provide familiarity, and easy-to-learn interfaces</a:t>
            </a:r>
          </a:p>
          <a:p>
            <a:r>
              <a:rPr lang="en-US" dirty="0" smtClean="0"/>
              <a:t>Goal: take the work of “understanding the interface” out of a user’s interactions with your interface. Instead, the user should be focused on “getting work done,” with your interface.</a:t>
            </a:r>
            <a:endParaRPr lang="en-US" dirty="0"/>
          </a:p>
        </p:txBody>
      </p:sp>
      <p:sp>
        <p:nvSpPr>
          <p:cNvPr id="5" name="Slide Number Placeholder 4"/>
          <p:cNvSpPr>
            <a:spLocks noGrp="1"/>
          </p:cNvSpPr>
          <p:nvPr>
            <p:ph type="sldNum" sz="quarter" idx="12"/>
          </p:nvPr>
        </p:nvSpPr>
        <p:spPr/>
        <p:txBody>
          <a:bodyPr/>
          <a:lstStyle/>
          <a:p>
            <a:fld id="{F5887A73-35C7-7A4B-A6C6-784A660F531C}" type="slidenum">
              <a:rPr lang="en-US" smtClean="0"/>
              <a:pPr/>
              <a:t>32</a:t>
            </a:fld>
            <a:endParaRPr lang="en-US"/>
          </a:p>
        </p:txBody>
      </p:sp>
    </p:spTree>
    <p:extLst>
      <p:ext uri="{BB962C8B-B14F-4D97-AF65-F5344CB8AC3E}">
        <p14:creationId xmlns:p14="http://schemas.microsoft.com/office/powerpoint/2010/main" val="38607769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VideoWhiteboard</a:t>
            </a:r>
            <a:r>
              <a:rPr lang="en-US" dirty="0" smtClean="0"/>
              <a:t> Video</a:t>
            </a:r>
            <a:endParaRPr lang="en-US" dirty="0"/>
          </a:p>
        </p:txBody>
      </p:sp>
      <p:sp>
        <p:nvSpPr>
          <p:cNvPr id="3" name="Content Placeholder 2"/>
          <p:cNvSpPr>
            <a:spLocks noGrp="1"/>
          </p:cNvSpPr>
          <p:nvPr>
            <p:ph idx="1"/>
          </p:nvPr>
        </p:nvSpPr>
        <p:spPr/>
        <p:txBody>
          <a:bodyPr/>
          <a:lstStyle/>
          <a:p>
            <a:r>
              <a:rPr lang="en-US" dirty="0"/>
              <a:t>http://</a:t>
            </a:r>
            <a:r>
              <a:rPr lang="en-US" dirty="0" err="1"/>
              <a:t>dl.acm.org</a:t>
            </a:r>
            <a:r>
              <a:rPr lang="en-US" dirty="0"/>
              <a:t>/</a:t>
            </a:r>
            <a:r>
              <a:rPr lang="en-US" dirty="0" err="1"/>
              <a:t>citation.cfm?id</a:t>
            </a:r>
            <a:r>
              <a:rPr lang="en-US" dirty="0"/>
              <a:t>=108844.108932</a:t>
            </a:r>
          </a:p>
        </p:txBody>
      </p:sp>
      <p:sp>
        <p:nvSpPr>
          <p:cNvPr id="4" name="Slide Number Placeholder 3"/>
          <p:cNvSpPr>
            <a:spLocks noGrp="1"/>
          </p:cNvSpPr>
          <p:nvPr>
            <p:ph type="sldNum" sz="quarter" idx="12"/>
          </p:nvPr>
        </p:nvSpPr>
        <p:spPr/>
        <p:txBody>
          <a:bodyPr/>
          <a:lstStyle/>
          <a:p>
            <a:fld id="{F5887A73-35C7-7A4B-A6C6-784A660F531C}" type="slidenum">
              <a:rPr lang="en-US" smtClean="0"/>
              <a:pPr/>
              <a:t>4</a:t>
            </a:fld>
            <a:endParaRPr lang="en-US"/>
          </a:p>
        </p:txBody>
      </p:sp>
    </p:spTree>
    <p:extLst>
      <p:ext uri="{BB962C8B-B14F-4D97-AF65-F5344CB8AC3E}">
        <p14:creationId xmlns:p14="http://schemas.microsoft.com/office/powerpoint/2010/main" val="2122012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ClearBoard</a:t>
            </a:r>
            <a:endParaRPr lang="en-US" dirty="0"/>
          </a:p>
        </p:txBody>
      </p:sp>
      <p:sp>
        <p:nvSpPr>
          <p:cNvPr id="3" name="Content Placeholder 2"/>
          <p:cNvSpPr>
            <a:spLocks noGrp="1"/>
          </p:cNvSpPr>
          <p:nvPr>
            <p:ph idx="1"/>
          </p:nvPr>
        </p:nvSpPr>
        <p:spPr/>
        <p:txBody>
          <a:bodyPr/>
          <a:lstStyle/>
          <a:p>
            <a:r>
              <a:rPr lang="en-US" dirty="0"/>
              <a:t>http://</a:t>
            </a:r>
            <a:r>
              <a:rPr lang="en-US" dirty="0" err="1"/>
              <a:t>tangible.media.mit.edu</a:t>
            </a:r>
            <a:r>
              <a:rPr lang="en-US" dirty="0"/>
              <a:t>/project/</a:t>
            </a:r>
            <a:r>
              <a:rPr lang="en-US" dirty="0" err="1"/>
              <a:t>clearboard</a:t>
            </a:r>
            <a:r>
              <a:rPr lang="en-US" dirty="0"/>
              <a:t>/</a:t>
            </a:r>
          </a:p>
        </p:txBody>
      </p:sp>
      <p:sp>
        <p:nvSpPr>
          <p:cNvPr id="4" name="Slide Number Placeholder 3"/>
          <p:cNvSpPr>
            <a:spLocks noGrp="1"/>
          </p:cNvSpPr>
          <p:nvPr>
            <p:ph type="sldNum" sz="quarter" idx="12"/>
          </p:nvPr>
        </p:nvSpPr>
        <p:spPr/>
        <p:txBody>
          <a:bodyPr/>
          <a:lstStyle/>
          <a:p>
            <a:fld id="{F5887A73-35C7-7A4B-A6C6-784A660F531C}" type="slidenum">
              <a:rPr lang="en-US" smtClean="0"/>
              <a:pPr/>
              <a:t>5</a:t>
            </a:fld>
            <a:endParaRPr lang="en-US"/>
          </a:p>
        </p:txBody>
      </p:sp>
    </p:spTree>
    <p:extLst>
      <p:ext uri="{BB962C8B-B14F-4D97-AF65-F5344CB8AC3E}">
        <p14:creationId xmlns:p14="http://schemas.microsoft.com/office/powerpoint/2010/main" val="3881130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KinectArms</a:t>
            </a:r>
            <a:endParaRPr lang="en-US" dirty="0"/>
          </a:p>
        </p:txBody>
      </p:sp>
      <p:sp>
        <p:nvSpPr>
          <p:cNvPr id="3" name="Content Placeholder 2"/>
          <p:cNvSpPr>
            <a:spLocks noGrp="1"/>
          </p:cNvSpPr>
          <p:nvPr>
            <p:ph idx="1"/>
          </p:nvPr>
        </p:nvSpPr>
        <p:spPr/>
        <p:txBody>
          <a:bodyPr/>
          <a:lstStyle/>
          <a:p>
            <a:r>
              <a:rPr lang="en-US" dirty="0"/>
              <a:t>http://</a:t>
            </a:r>
            <a:r>
              <a:rPr lang="en-US" dirty="0" err="1"/>
              <a:t>www.youtube.com</a:t>
            </a:r>
            <a:r>
              <a:rPr lang="en-US" dirty="0"/>
              <a:t>/</a:t>
            </a:r>
            <a:r>
              <a:rPr lang="en-US" dirty="0" err="1"/>
              <a:t>watch?v</a:t>
            </a:r>
            <a:r>
              <a:rPr lang="en-US" dirty="0"/>
              <a:t>=Cz43UAr1nMY</a:t>
            </a:r>
          </a:p>
        </p:txBody>
      </p:sp>
      <p:sp>
        <p:nvSpPr>
          <p:cNvPr id="4" name="Slide Number Placeholder 3"/>
          <p:cNvSpPr>
            <a:spLocks noGrp="1"/>
          </p:cNvSpPr>
          <p:nvPr>
            <p:ph type="sldNum" sz="quarter" idx="12"/>
          </p:nvPr>
        </p:nvSpPr>
        <p:spPr/>
        <p:txBody>
          <a:bodyPr/>
          <a:lstStyle/>
          <a:p>
            <a:fld id="{F5887A73-35C7-7A4B-A6C6-784A660F531C}" type="slidenum">
              <a:rPr lang="en-US" smtClean="0"/>
              <a:pPr/>
              <a:t>6</a:t>
            </a:fld>
            <a:endParaRPr lang="en-US"/>
          </a:p>
        </p:txBody>
      </p:sp>
    </p:spTree>
    <p:extLst>
      <p:ext uri="{BB962C8B-B14F-4D97-AF65-F5344CB8AC3E}">
        <p14:creationId xmlns:p14="http://schemas.microsoft.com/office/powerpoint/2010/main" val="857837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ShareTable</a:t>
            </a:r>
            <a:endParaRPr lang="en-US" dirty="0"/>
          </a:p>
        </p:txBody>
      </p:sp>
      <p:sp>
        <p:nvSpPr>
          <p:cNvPr id="3" name="Content Placeholder 2"/>
          <p:cNvSpPr>
            <a:spLocks noGrp="1"/>
          </p:cNvSpPr>
          <p:nvPr>
            <p:ph idx="1"/>
          </p:nvPr>
        </p:nvSpPr>
        <p:spPr/>
        <p:txBody>
          <a:bodyPr/>
          <a:lstStyle/>
          <a:p>
            <a:r>
              <a:rPr lang="en-US" dirty="0"/>
              <a:t>http://</a:t>
            </a:r>
            <a:r>
              <a:rPr lang="en-US" dirty="0" err="1"/>
              <a:t>home.cc.gatech.edu</a:t>
            </a:r>
            <a:r>
              <a:rPr lang="en-US" dirty="0"/>
              <a:t>/</a:t>
            </a:r>
            <a:r>
              <a:rPr lang="en-US" dirty="0" err="1"/>
              <a:t>lana</a:t>
            </a:r>
            <a:r>
              <a:rPr lang="en-US" dirty="0"/>
              <a:t>/</a:t>
            </a:r>
            <a:r>
              <a:rPr lang="en-US" dirty="0" smtClean="0"/>
              <a:t>25</a:t>
            </a:r>
          </a:p>
          <a:p>
            <a:r>
              <a:rPr lang="en-US" dirty="0"/>
              <a:t>http://</a:t>
            </a:r>
            <a:r>
              <a:rPr lang="en-US" dirty="0" err="1"/>
              <a:t>www.youtube.com</a:t>
            </a:r>
            <a:r>
              <a:rPr lang="en-US" dirty="0"/>
              <a:t>/</a:t>
            </a:r>
            <a:r>
              <a:rPr lang="en-US" dirty="0" err="1"/>
              <a:t>watch?v</a:t>
            </a:r>
            <a:r>
              <a:rPr lang="en-US" dirty="0"/>
              <a:t>=8fupEOc4pYY</a:t>
            </a:r>
          </a:p>
        </p:txBody>
      </p:sp>
      <p:sp>
        <p:nvSpPr>
          <p:cNvPr id="4" name="Slide Number Placeholder 3"/>
          <p:cNvSpPr>
            <a:spLocks noGrp="1"/>
          </p:cNvSpPr>
          <p:nvPr>
            <p:ph type="sldNum" sz="quarter" idx="12"/>
          </p:nvPr>
        </p:nvSpPr>
        <p:spPr/>
        <p:txBody>
          <a:bodyPr/>
          <a:lstStyle/>
          <a:p>
            <a:fld id="{F5887A73-35C7-7A4B-A6C6-784A660F531C}" type="slidenum">
              <a:rPr lang="en-US" smtClean="0"/>
              <a:pPr/>
              <a:t>7</a:t>
            </a:fld>
            <a:endParaRPr lang="en-US"/>
          </a:p>
        </p:txBody>
      </p:sp>
    </p:spTree>
    <p:extLst>
      <p:ext uri="{BB962C8B-B14F-4D97-AF65-F5344CB8AC3E}">
        <p14:creationId xmlns:p14="http://schemas.microsoft.com/office/powerpoint/2010/main" val="1853627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MirageTable</a:t>
            </a:r>
            <a:endParaRPr lang="en-US" dirty="0"/>
          </a:p>
        </p:txBody>
      </p:sp>
      <p:sp>
        <p:nvSpPr>
          <p:cNvPr id="3" name="Content Placeholder 2"/>
          <p:cNvSpPr>
            <a:spLocks noGrp="1"/>
          </p:cNvSpPr>
          <p:nvPr>
            <p:ph idx="1"/>
          </p:nvPr>
        </p:nvSpPr>
        <p:spPr/>
        <p:txBody>
          <a:bodyPr/>
          <a:lstStyle/>
          <a:p>
            <a:r>
              <a:rPr lang="en-US" dirty="0"/>
              <a:t>http://</a:t>
            </a:r>
            <a:r>
              <a:rPr lang="en-US" dirty="0" err="1"/>
              <a:t>research.microsoft.com</a:t>
            </a:r>
            <a:r>
              <a:rPr lang="en-US" dirty="0"/>
              <a:t>/apps/video/</a:t>
            </a:r>
            <a:r>
              <a:rPr lang="en-US" dirty="0" err="1"/>
              <a:t>default.aspx?id</a:t>
            </a:r>
            <a:r>
              <a:rPr lang="en-US" dirty="0"/>
              <a:t>=163426</a:t>
            </a:r>
          </a:p>
        </p:txBody>
      </p:sp>
      <p:sp>
        <p:nvSpPr>
          <p:cNvPr id="4" name="Slide Number Placeholder 3"/>
          <p:cNvSpPr>
            <a:spLocks noGrp="1"/>
          </p:cNvSpPr>
          <p:nvPr>
            <p:ph type="sldNum" sz="quarter" idx="12"/>
          </p:nvPr>
        </p:nvSpPr>
        <p:spPr/>
        <p:txBody>
          <a:bodyPr/>
          <a:lstStyle/>
          <a:p>
            <a:fld id="{F5887A73-35C7-7A4B-A6C6-784A660F531C}" type="slidenum">
              <a:rPr lang="en-US" smtClean="0"/>
              <a:pPr/>
              <a:t>8</a:t>
            </a:fld>
            <a:endParaRPr lang="en-US"/>
          </a:p>
        </p:txBody>
      </p:sp>
    </p:spTree>
    <p:extLst>
      <p:ext uri="{BB962C8B-B14F-4D97-AF65-F5344CB8AC3E}">
        <p14:creationId xmlns:p14="http://schemas.microsoft.com/office/powerpoint/2010/main" val="2401080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Fidelity Prototypes in Communication Systems</a:t>
            </a:r>
            <a:endParaRPr lang="en-US" dirty="0"/>
          </a:p>
        </p:txBody>
      </p:sp>
      <p:sp>
        <p:nvSpPr>
          <p:cNvPr id="3" name="Content Placeholder 2"/>
          <p:cNvSpPr>
            <a:spLocks noGrp="1"/>
          </p:cNvSpPr>
          <p:nvPr>
            <p:ph idx="1"/>
          </p:nvPr>
        </p:nvSpPr>
        <p:spPr/>
        <p:txBody>
          <a:bodyPr>
            <a:normAutofit lnSpcReduction="10000"/>
          </a:bodyPr>
          <a:lstStyle/>
          <a:p>
            <a:r>
              <a:rPr lang="en-US" dirty="0" smtClean="0"/>
              <a:t>Prototypes were built as a means to express an understanding of what was necessary in a communications system</a:t>
            </a:r>
          </a:p>
          <a:p>
            <a:pPr lvl="1"/>
            <a:r>
              <a:rPr lang="en-US" dirty="0" smtClean="0"/>
              <a:t>» hand gestures in design collaboration</a:t>
            </a:r>
          </a:p>
          <a:p>
            <a:pPr lvl="1"/>
            <a:r>
              <a:rPr lang="en-US" dirty="0" smtClean="0"/>
              <a:t>» role of eye contact in collaborative work</a:t>
            </a:r>
          </a:p>
          <a:p>
            <a:pPr lvl="1"/>
            <a:r>
              <a:rPr lang="en-US" dirty="0" smtClean="0"/>
              <a:t>» role of gesture height in tabletop collaboration</a:t>
            </a:r>
          </a:p>
          <a:p>
            <a:pPr lvl="1"/>
            <a:r>
              <a:rPr lang="en-US" dirty="0" smtClean="0"/>
              <a:t>» role of “real” </a:t>
            </a:r>
            <a:r>
              <a:rPr lang="en-US" dirty="0" err="1" smtClean="0"/>
              <a:t>artefacts</a:t>
            </a:r>
            <a:r>
              <a:rPr lang="en-US" dirty="0" smtClean="0"/>
              <a:t> | ease of use/establishing connection</a:t>
            </a:r>
          </a:p>
          <a:p>
            <a:pPr lvl="1"/>
            <a:r>
              <a:rPr lang="en-US" dirty="0" smtClean="0"/>
              <a:t>» potential role of virtual objects</a:t>
            </a:r>
          </a:p>
        </p:txBody>
      </p:sp>
      <p:sp>
        <p:nvSpPr>
          <p:cNvPr id="4" name="Slide Number Placeholder 3"/>
          <p:cNvSpPr>
            <a:spLocks noGrp="1"/>
          </p:cNvSpPr>
          <p:nvPr>
            <p:ph type="sldNum" sz="quarter" idx="12"/>
          </p:nvPr>
        </p:nvSpPr>
        <p:spPr/>
        <p:txBody>
          <a:bodyPr/>
          <a:lstStyle/>
          <a:p>
            <a:fld id="{F5887A73-35C7-7A4B-A6C6-784A660F531C}" type="slidenum">
              <a:rPr lang="en-US" smtClean="0"/>
              <a:pPr/>
              <a:t>9</a:t>
            </a:fld>
            <a:endParaRPr lang="en-US"/>
          </a:p>
        </p:txBody>
      </p:sp>
    </p:spTree>
    <p:extLst>
      <p:ext uri="{BB962C8B-B14F-4D97-AF65-F5344CB8AC3E}">
        <p14:creationId xmlns:p14="http://schemas.microsoft.com/office/powerpoint/2010/main" val="955202981"/>
      </p:ext>
    </p:extLst>
  </p:cSld>
  <p:clrMapOvr>
    <a:masterClrMapping/>
  </p:clrMapOvr>
</p:sld>
</file>

<file path=ppt/theme/theme1.xml><?xml version="1.0" encoding="utf-8"?>
<a:theme xmlns:a="http://schemas.openxmlformats.org/drawingml/2006/main" name="1-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1-introduction</Template>
  <TotalTime>8614</TotalTime>
  <Words>2197</Words>
  <Application>Microsoft Macintosh PowerPoint</Application>
  <PresentationFormat>On-screen Show (4:3)</PresentationFormat>
  <Paragraphs>218</Paragraphs>
  <Slides>32</Slides>
  <Notes>10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1-introduction</vt:lpstr>
      <vt:lpstr>PowerPoint Presentation</vt:lpstr>
      <vt:lpstr>Prototyping 3</vt:lpstr>
      <vt:lpstr>Overview</vt:lpstr>
      <vt:lpstr>VideoWhiteboard Video</vt:lpstr>
      <vt:lpstr>ClearBoard</vt:lpstr>
      <vt:lpstr>KinectArms</vt:lpstr>
      <vt:lpstr>ShareTable</vt:lpstr>
      <vt:lpstr>MirageTable</vt:lpstr>
      <vt:lpstr>High Fidelity Prototypes in Communication Systems</vt:lpstr>
      <vt:lpstr>High Fidelity Prototypes in Communication Systems</vt:lpstr>
      <vt:lpstr>PowerPoint Presentation</vt:lpstr>
      <vt:lpstr>Prototypes in an Organization</vt:lpstr>
      <vt:lpstr>Evolutionary Approach to Prototype Integration</vt:lpstr>
      <vt:lpstr>Modular (Incremental) Approach to Prototype Integration</vt:lpstr>
      <vt:lpstr>Throw-away Approach to Prototype Integration</vt:lpstr>
      <vt:lpstr>Integrating Prototypes in Organizations</vt:lpstr>
      <vt:lpstr>Visual Design</vt:lpstr>
      <vt:lpstr>Visual Design: Consider a block of text (document)</vt:lpstr>
      <vt:lpstr>Visual Design: Contrast</vt:lpstr>
      <vt:lpstr>Contrast in Posters</vt:lpstr>
      <vt:lpstr>Contrast in Posters</vt:lpstr>
      <vt:lpstr>Visual Design: Repetition</vt:lpstr>
      <vt:lpstr>Repetition across multiple elements</vt:lpstr>
      <vt:lpstr>Visual Design: Alignment</vt:lpstr>
      <vt:lpstr>Alignment in Posters</vt:lpstr>
      <vt:lpstr>Visual Design: Proximity</vt:lpstr>
      <vt:lpstr>Proximity in Layout</vt:lpstr>
      <vt:lpstr>Proximity in Layout</vt:lpstr>
      <vt:lpstr>Proximity in Layout</vt:lpstr>
      <vt:lpstr>All together now…</vt:lpstr>
      <vt:lpstr>PowerPoint Presentation</vt:lpstr>
      <vt:lpstr>Visual Design: Final Notes…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for people not like us</dc:title>
  <dc:creator>Tony</dc:creator>
  <cp:lastModifiedBy>Tony Tang</cp:lastModifiedBy>
  <cp:revision>60</cp:revision>
  <dcterms:created xsi:type="dcterms:W3CDTF">2012-08-20T05:23:43Z</dcterms:created>
  <dcterms:modified xsi:type="dcterms:W3CDTF">2012-10-15T02:23:59Z</dcterms:modified>
</cp:coreProperties>
</file>